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6184900" cy="4572000"/>
  <p:notesSz cx="6184900" cy="457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4343" y="1417320"/>
            <a:ext cx="5262562" cy="96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28687" y="2560320"/>
            <a:ext cx="4333875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9562" y="1051560"/>
            <a:ext cx="2693193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88493" y="1051560"/>
            <a:ext cx="2693193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1250" cy="619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1250" cy="4571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12367" y="2095940"/>
            <a:ext cx="5029835" cy="1435100"/>
          </a:xfrm>
          <a:custGeom>
            <a:avLst/>
            <a:gdLst/>
            <a:ahLst/>
            <a:cxnLst/>
            <a:rect l="l" t="t" r="r" b="b"/>
            <a:pathLst>
              <a:path w="5029835" h="1435100">
                <a:moveTo>
                  <a:pt x="4025394" y="12700"/>
                </a:moveTo>
                <a:lnTo>
                  <a:pt x="3045185" y="12700"/>
                </a:lnTo>
                <a:lnTo>
                  <a:pt x="3082474" y="0"/>
                </a:lnTo>
                <a:lnTo>
                  <a:pt x="3986185" y="0"/>
                </a:lnTo>
                <a:lnTo>
                  <a:pt x="4025394" y="12700"/>
                </a:lnTo>
                <a:close/>
              </a:path>
              <a:path w="5029835" h="1435100">
                <a:moveTo>
                  <a:pt x="4394851" y="25400"/>
                </a:moveTo>
                <a:lnTo>
                  <a:pt x="2583833" y="25400"/>
                </a:lnTo>
                <a:lnTo>
                  <a:pt x="2632190" y="12700"/>
                </a:lnTo>
                <a:lnTo>
                  <a:pt x="4382190" y="12700"/>
                </a:lnTo>
                <a:lnTo>
                  <a:pt x="4394851" y="25400"/>
                </a:lnTo>
                <a:close/>
              </a:path>
              <a:path w="5029835" h="1435100">
                <a:moveTo>
                  <a:pt x="4404408" y="38100"/>
                </a:moveTo>
                <a:lnTo>
                  <a:pt x="2411765" y="38100"/>
                </a:lnTo>
                <a:lnTo>
                  <a:pt x="2438762" y="25400"/>
                </a:lnTo>
                <a:lnTo>
                  <a:pt x="4407022" y="25400"/>
                </a:lnTo>
                <a:lnTo>
                  <a:pt x="4404408" y="38100"/>
                </a:lnTo>
                <a:close/>
              </a:path>
              <a:path w="5029835" h="1435100">
                <a:moveTo>
                  <a:pt x="4599959" y="50800"/>
                </a:moveTo>
                <a:lnTo>
                  <a:pt x="2293691" y="50800"/>
                </a:lnTo>
                <a:lnTo>
                  <a:pt x="2314193" y="38100"/>
                </a:lnTo>
                <a:lnTo>
                  <a:pt x="4579538" y="38100"/>
                </a:lnTo>
                <a:lnTo>
                  <a:pt x="4599959" y="50800"/>
                </a:lnTo>
                <a:close/>
              </a:path>
              <a:path w="5029835" h="1435100">
                <a:moveTo>
                  <a:pt x="4663183" y="76200"/>
                </a:moveTo>
                <a:lnTo>
                  <a:pt x="1983944" y="76200"/>
                </a:lnTo>
                <a:lnTo>
                  <a:pt x="1991786" y="63500"/>
                </a:lnTo>
                <a:lnTo>
                  <a:pt x="2068896" y="63500"/>
                </a:lnTo>
                <a:lnTo>
                  <a:pt x="2107206" y="50800"/>
                </a:lnTo>
                <a:lnTo>
                  <a:pt x="4621361" y="50800"/>
                </a:lnTo>
                <a:lnTo>
                  <a:pt x="4642762" y="63500"/>
                </a:lnTo>
                <a:lnTo>
                  <a:pt x="4663183" y="76200"/>
                </a:lnTo>
                <a:close/>
              </a:path>
              <a:path w="5029835" h="1435100">
                <a:moveTo>
                  <a:pt x="4308308" y="114300"/>
                </a:moveTo>
                <a:lnTo>
                  <a:pt x="1494469" y="114300"/>
                </a:lnTo>
                <a:lnTo>
                  <a:pt x="1592538" y="101600"/>
                </a:lnTo>
                <a:lnTo>
                  <a:pt x="1641718" y="101600"/>
                </a:lnTo>
                <a:lnTo>
                  <a:pt x="1718634" y="88900"/>
                </a:lnTo>
                <a:lnTo>
                  <a:pt x="1773526" y="76200"/>
                </a:lnTo>
                <a:lnTo>
                  <a:pt x="4666573" y="76200"/>
                </a:lnTo>
                <a:lnTo>
                  <a:pt x="4668737" y="88900"/>
                </a:lnTo>
                <a:lnTo>
                  <a:pt x="4315537" y="88900"/>
                </a:lnTo>
                <a:lnTo>
                  <a:pt x="4308308" y="114300"/>
                </a:lnTo>
                <a:close/>
              </a:path>
              <a:path w="5029835" h="1435100">
                <a:moveTo>
                  <a:pt x="4668411" y="114300"/>
                </a:moveTo>
                <a:lnTo>
                  <a:pt x="4454073" y="114300"/>
                </a:lnTo>
                <a:lnTo>
                  <a:pt x="4454073" y="101600"/>
                </a:lnTo>
                <a:lnTo>
                  <a:pt x="4350783" y="101600"/>
                </a:lnTo>
                <a:lnTo>
                  <a:pt x="4315537" y="88900"/>
                </a:lnTo>
                <a:lnTo>
                  <a:pt x="4668737" y="88900"/>
                </a:lnTo>
                <a:lnTo>
                  <a:pt x="4669432" y="101600"/>
                </a:lnTo>
                <a:lnTo>
                  <a:pt x="4668411" y="114300"/>
                </a:lnTo>
                <a:close/>
              </a:path>
              <a:path w="5029835" h="1435100">
                <a:moveTo>
                  <a:pt x="4311493" y="127000"/>
                </a:moveTo>
                <a:lnTo>
                  <a:pt x="1354650" y="127000"/>
                </a:lnTo>
                <a:lnTo>
                  <a:pt x="1395818" y="114300"/>
                </a:lnTo>
                <a:lnTo>
                  <a:pt x="4306715" y="114300"/>
                </a:lnTo>
                <a:lnTo>
                  <a:pt x="4311493" y="127000"/>
                </a:lnTo>
                <a:close/>
              </a:path>
              <a:path w="5029835" h="1435100">
                <a:moveTo>
                  <a:pt x="4657955" y="152400"/>
                </a:moveTo>
                <a:lnTo>
                  <a:pt x="1178212" y="152400"/>
                </a:lnTo>
                <a:lnTo>
                  <a:pt x="1195856" y="139700"/>
                </a:lnTo>
                <a:lnTo>
                  <a:pt x="1272312" y="139700"/>
                </a:lnTo>
                <a:lnTo>
                  <a:pt x="1313481" y="127000"/>
                </a:lnTo>
                <a:lnTo>
                  <a:pt x="4356665" y="127000"/>
                </a:lnTo>
                <a:lnTo>
                  <a:pt x="4389706" y="114300"/>
                </a:lnTo>
                <a:lnTo>
                  <a:pt x="4657955" y="114300"/>
                </a:lnTo>
                <a:lnTo>
                  <a:pt x="4657302" y="127000"/>
                </a:lnTo>
                <a:lnTo>
                  <a:pt x="4659589" y="139700"/>
                </a:lnTo>
                <a:lnTo>
                  <a:pt x="4657955" y="152400"/>
                </a:lnTo>
                <a:close/>
              </a:path>
              <a:path w="5029835" h="1435100">
                <a:moveTo>
                  <a:pt x="4903661" y="241300"/>
                </a:moveTo>
                <a:lnTo>
                  <a:pt x="969754" y="241300"/>
                </a:lnTo>
                <a:lnTo>
                  <a:pt x="991727" y="228600"/>
                </a:lnTo>
                <a:lnTo>
                  <a:pt x="1121360" y="228600"/>
                </a:lnTo>
                <a:lnTo>
                  <a:pt x="1124178" y="203200"/>
                </a:lnTo>
                <a:lnTo>
                  <a:pt x="1130182" y="177800"/>
                </a:lnTo>
                <a:lnTo>
                  <a:pt x="1141576" y="165100"/>
                </a:lnTo>
                <a:lnTo>
                  <a:pt x="1160568" y="152400"/>
                </a:lnTo>
                <a:lnTo>
                  <a:pt x="4697164" y="152400"/>
                </a:lnTo>
                <a:lnTo>
                  <a:pt x="4743070" y="165100"/>
                </a:lnTo>
                <a:lnTo>
                  <a:pt x="4836844" y="165100"/>
                </a:lnTo>
                <a:lnTo>
                  <a:pt x="4882750" y="177800"/>
                </a:lnTo>
                <a:lnTo>
                  <a:pt x="4898148" y="190500"/>
                </a:lnTo>
                <a:lnTo>
                  <a:pt x="2375579" y="190500"/>
                </a:lnTo>
                <a:lnTo>
                  <a:pt x="2339434" y="203200"/>
                </a:lnTo>
                <a:lnTo>
                  <a:pt x="2339434" y="215900"/>
                </a:lnTo>
                <a:lnTo>
                  <a:pt x="4907378" y="215900"/>
                </a:lnTo>
                <a:lnTo>
                  <a:pt x="4903661" y="241300"/>
                </a:lnTo>
                <a:close/>
              </a:path>
              <a:path w="5029835" h="1435100">
                <a:moveTo>
                  <a:pt x="4907378" y="215900"/>
                </a:moveTo>
                <a:lnTo>
                  <a:pt x="2342048" y="215900"/>
                </a:lnTo>
                <a:lnTo>
                  <a:pt x="2379255" y="203200"/>
                </a:lnTo>
                <a:lnTo>
                  <a:pt x="2452689" y="203200"/>
                </a:lnTo>
                <a:lnTo>
                  <a:pt x="2488426" y="190500"/>
                </a:lnTo>
                <a:lnTo>
                  <a:pt x="4898148" y="190500"/>
                </a:lnTo>
                <a:lnTo>
                  <a:pt x="4905949" y="203200"/>
                </a:lnTo>
                <a:lnTo>
                  <a:pt x="4907378" y="215900"/>
                </a:lnTo>
                <a:close/>
              </a:path>
              <a:path w="5029835" h="1435100">
                <a:moveTo>
                  <a:pt x="5006748" y="419100"/>
                </a:moveTo>
                <a:lnTo>
                  <a:pt x="517550" y="419100"/>
                </a:lnTo>
                <a:lnTo>
                  <a:pt x="462659" y="381000"/>
                </a:lnTo>
                <a:lnTo>
                  <a:pt x="447955" y="368300"/>
                </a:lnTo>
                <a:lnTo>
                  <a:pt x="443054" y="355600"/>
                </a:lnTo>
                <a:lnTo>
                  <a:pt x="447955" y="342900"/>
                </a:lnTo>
                <a:lnTo>
                  <a:pt x="462659" y="330200"/>
                </a:lnTo>
                <a:lnTo>
                  <a:pt x="487082" y="317500"/>
                </a:lnTo>
                <a:lnTo>
                  <a:pt x="512976" y="304800"/>
                </a:lnTo>
                <a:lnTo>
                  <a:pt x="539850" y="292100"/>
                </a:lnTo>
                <a:lnTo>
                  <a:pt x="567214" y="292100"/>
                </a:lnTo>
                <a:lnTo>
                  <a:pt x="604462" y="279400"/>
                </a:lnTo>
                <a:lnTo>
                  <a:pt x="716206" y="279400"/>
                </a:lnTo>
                <a:lnTo>
                  <a:pt x="755415" y="266700"/>
                </a:lnTo>
                <a:lnTo>
                  <a:pt x="833831" y="254000"/>
                </a:lnTo>
                <a:lnTo>
                  <a:pt x="873040" y="241300"/>
                </a:lnTo>
                <a:lnTo>
                  <a:pt x="4901374" y="241300"/>
                </a:lnTo>
                <a:lnTo>
                  <a:pt x="4899087" y="254000"/>
                </a:lnTo>
                <a:lnTo>
                  <a:pt x="4897780" y="254000"/>
                </a:lnTo>
                <a:lnTo>
                  <a:pt x="4898434" y="266700"/>
                </a:lnTo>
                <a:lnTo>
                  <a:pt x="4898965" y="279400"/>
                </a:lnTo>
                <a:lnTo>
                  <a:pt x="4892879" y="304800"/>
                </a:lnTo>
                <a:lnTo>
                  <a:pt x="4880422" y="317500"/>
                </a:lnTo>
                <a:lnTo>
                  <a:pt x="4762512" y="317500"/>
                </a:lnTo>
                <a:lnTo>
                  <a:pt x="4762512" y="330200"/>
                </a:lnTo>
                <a:lnTo>
                  <a:pt x="4799351" y="342900"/>
                </a:lnTo>
                <a:lnTo>
                  <a:pt x="4835701" y="342900"/>
                </a:lnTo>
                <a:lnTo>
                  <a:pt x="4872050" y="355600"/>
                </a:lnTo>
                <a:lnTo>
                  <a:pt x="3169672" y="355600"/>
                </a:lnTo>
                <a:lnTo>
                  <a:pt x="3127155" y="368300"/>
                </a:lnTo>
                <a:lnTo>
                  <a:pt x="3084393" y="368300"/>
                </a:lnTo>
                <a:lnTo>
                  <a:pt x="3084393" y="381000"/>
                </a:lnTo>
                <a:lnTo>
                  <a:pt x="5002745" y="381000"/>
                </a:lnTo>
                <a:lnTo>
                  <a:pt x="5008218" y="393700"/>
                </a:lnTo>
                <a:lnTo>
                  <a:pt x="5000540" y="406400"/>
                </a:lnTo>
                <a:lnTo>
                  <a:pt x="5001683" y="406400"/>
                </a:lnTo>
                <a:lnTo>
                  <a:pt x="5006748" y="419100"/>
                </a:lnTo>
                <a:close/>
              </a:path>
              <a:path w="5029835" h="1435100">
                <a:moveTo>
                  <a:pt x="4908890" y="368300"/>
                </a:moveTo>
                <a:lnTo>
                  <a:pt x="3256910" y="368300"/>
                </a:lnTo>
                <a:lnTo>
                  <a:pt x="3256910" y="355600"/>
                </a:lnTo>
                <a:lnTo>
                  <a:pt x="4872050" y="355600"/>
                </a:lnTo>
                <a:lnTo>
                  <a:pt x="4908890" y="368300"/>
                </a:lnTo>
                <a:close/>
              </a:path>
              <a:path w="5029835" h="1435100">
                <a:moveTo>
                  <a:pt x="4997762" y="381000"/>
                </a:moveTo>
                <a:lnTo>
                  <a:pt x="3127522" y="381000"/>
                </a:lnTo>
                <a:lnTo>
                  <a:pt x="3213781" y="368300"/>
                </a:lnTo>
                <a:lnTo>
                  <a:pt x="4992780" y="368300"/>
                </a:lnTo>
                <a:lnTo>
                  <a:pt x="4997762" y="381000"/>
                </a:lnTo>
                <a:close/>
              </a:path>
              <a:path w="5029835" h="1435100">
                <a:moveTo>
                  <a:pt x="4843542" y="825500"/>
                </a:moveTo>
                <a:lnTo>
                  <a:pt x="224794" y="825500"/>
                </a:lnTo>
                <a:lnTo>
                  <a:pt x="214788" y="812800"/>
                </a:lnTo>
                <a:lnTo>
                  <a:pt x="171455" y="812800"/>
                </a:lnTo>
                <a:lnTo>
                  <a:pt x="148338" y="800100"/>
                </a:lnTo>
                <a:lnTo>
                  <a:pt x="126202" y="787400"/>
                </a:lnTo>
                <a:lnTo>
                  <a:pt x="104555" y="774700"/>
                </a:lnTo>
                <a:lnTo>
                  <a:pt x="98837" y="774700"/>
                </a:lnTo>
                <a:lnTo>
                  <a:pt x="94100" y="762000"/>
                </a:lnTo>
                <a:lnTo>
                  <a:pt x="91322" y="749300"/>
                </a:lnTo>
                <a:lnTo>
                  <a:pt x="91486" y="736600"/>
                </a:lnTo>
                <a:lnTo>
                  <a:pt x="100471" y="723900"/>
                </a:lnTo>
                <a:lnTo>
                  <a:pt x="110436" y="698500"/>
                </a:lnTo>
                <a:lnTo>
                  <a:pt x="125303" y="685800"/>
                </a:lnTo>
                <a:lnTo>
                  <a:pt x="148991" y="673100"/>
                </a:lnTo>
                <a:lnTo>
                  <a:pt x="168228" y="673100"/>
                </a:lnTo>
                <a:lnTo>
                  <a:pt x="175457" y="660400"/>
                </a:lnTo>
                <a:lnTo>
                  <a:pt x="171414" y="647700"/>
                </a:lnTo>
                <a:lnTo>
                  <a:pt x="156833" y="635000"/>
                </a:lnTo>
                <a:lnTo>
                  <a:pt x="152218" y="622300"/>
                </a:lnTo>
                <a:lnTo>
                  <a:pt x="153239" y="609600"/>
                </a:lnTo>
                <a:lnTo>
                  <a:pt x="158671" y="584200"/>
                </a:lnTo>
                <a:lnTo>
                  <a:pt x="167289" y="584200"/>
                </a:lnTo>
                <a:lnTo>
                  <a:pt x="172516" y="571500"/>
                </a:lnTo>
                <a:lnTo>
                  <a:pt x="190814" y="571500"/>
                </a:lnTo>
                <a:lnTo>
                  <a:pt x="174599" y="558800"/>
                </a:lnTo>
                <a:lnTo>
                  <a:pt x="161081" y="546100"/>
                </a:lnTo>
                <a:lnTo>
                  <a:pt x="141150" y="546100"/>
                </a:lnTo>
                <a:lnTo>
                  <a:pt x="141109" y="533400"/>
                </a:lnTo>
                <a:lnTo>
                  <a:pt x="140823" y="520700"/>
                </a:lnTo>
                <a:lnTo>
                  <a:pt x="140047" y="508000"/>
                </a:lnTo>
                <a:lnTo>
                  <a:pt x="138536" y="495300"/>
                </a:lnTo>
                <a:lnTo>
                  <a:pt x="161938" y="482600"/>
                </a:lnTo>
                <a:lnTo>
                  <a:pt x="188527" y="482600"/>
                </a:lnTo>
                <a:lnTo>
                  <a:pt x="217565" y="469900"/>
                </a:lnTo>
                <a:lnTo>
                  <a:pt x="283607" y="469900"/>
                </a:lnTo>
                <a:lnTo>
                  <a:pt x="354182" y="444500"/>
                </a:lnTo>
                <a:lnTo>
                  <a:pt x="389470" y="444500"/>
                </a:lnTo>
                <a:lnTo>
                  <a:pt x="441094" y="419100"/>
                </a:lnTo>
                <a:lnTo>
                  <a:pt x="496639" y="419100"/>
                </a:lnTo>
                <a:lnTo>
                  <a:pt x="501867" y="431800"/>
                </a:lnTo>
                <a:lnTo>
                  <a:pt x="5016631" y="431800"/>
                </a:lnTo>
                <a:lnTo>
                  <a:pt x="5023901" y="457200"/>
                </a:lnTo>
                <a:lnTo>
                  <a:pt x="5029211" y="469900"/>
                </a:lnTo>
                <a:lnTo>
                  <a:pt x="5029129" y="495300"/>
                </a:lnTo>
                <a:lnTo>
                  <a:pt x="5021369" y="520700"/>
                </a:lnTo>
                <a:lnTo>
                  <a:pt x="5010178" y="533400"/>
                </a:lnTo>
                <a:lnTo>
                  <a:pt x="4996047" y="558800"/>
                </a:lnTo>
                <a:lnTo>
                  <a:pt x="4979465" y="571500"/>
                </a:lnTo>
                <a:lnTo>
                  <a:pt x="4951203" y="584200"/>
                </a:lnTo>
                <a:lnTo>
                  <a:pt x="4892717" y="609600"/>
                </a:lnTo>
                <a:lnTo>
                  <a:pt x="4864454" y="622300"/>
                </a:lnTo>
                <a:lnTo>
                  <a:pt x="4867068" y="622300"/>
                </a:lnTo>
                <a:lnTo>
                  <a:pt x="4887979" y="635000"/>
                </a:lnTo>
                <a:lnTo>
                  <a:pt x="4909339" y="635000"/>
                </a:lnTo>
                <a:lnTo>
                  <a:pt x="4925554" y="647700"/>
                </a:lnTo>
                <a:lnTo>
                  <a:pt x="4935397" y="660400"/>
                </a:lnTo>
                <a:lnTo>
                  <a:pt x="4937643" y="685800"/>
                </a:lnTo>
                <a:lnTo>
                  <a:pt x="4932742" y="698500"/>
                </a:lnTo>
                <a:lnTo>
                  <a:pt x="4919999" y="698500"/>
                </a:lnTo>
                <a:lnTo>
                  <a:pt x="4902355" y="711200"/>
                </a:lnTo>
                <a:lnTo>
                  <a:pt x="4874909" y="711200"/>
                </a:lnTo>
                <a:lnTo>
                  <a:pt x="4867068" y="723900"/>
                </a:lnTo>
                <a:lnTo>
                  <a:pt x="4851384" y="723900"/>
                </a:lnTo>
                <a:lnTo>
                  <a:pt x="4871560" y="749300"/>
                </a:lnTo>
                <a:lnTo>
                  <a:pt x="4877523" y="774700"/>
                </a:lnTo>
                <a:lnTo>
                  <a:pt x="4869763" y="800100"/>
                </a:lnTo>
                <a:lnTo>
                  <a:pt x="4848770" y="812800"/>
                </a:lnTo>
                <a:lnTo>
                  <a:pt x="4843542" y="825500"/>
                </a:lnTo>
                <a:close/>
              </a:path>
              <a:path w="5029835" h="1435100">
                <a:moveTo>
                  <a:pt x="5016631" y="431800"/>
                </a:moveTo>
                <a:lnTo>
                  <a:pt x="501867" y="431800"/>
                </a:lnTo>
                <a:lnTo>
                  <a:pt x="512323" y="419100"/>
                </a:lnTo>
                <a:lnTo>
                  <a:pt x="5010832" y="419100"/>
                </a:lnTo>
                <a:lnTo>
                  <a:pt x="5016631" y="431800"/>
                </a:lnTo>
                <a:close/>
              </a:path>
              <a:path w="5029835" h="1435100">
                <a:moveTo>
                  <a:pt x="4697165" y="838200"/>
                </a:moveTo>
                <a:lnTo>
                  <a:pt x="163041" y="838200"/>
                </a:lnTo>
                <a:lnTo>
                  <a:pt x="181012" y="825500"/>
                </a:lnTo>
                <a:lnTo>
                  <a:pt x="4699779" y="825500"/>
                </a:lnTo>
                <a:lnTo>
                  <a:pt x="4697165" y="838200"/>
                </a:lnTo>
                <a:close/>
              </a:path>
              <a:path w="5029835" h="1435100">
                <a:moveTo>
                  <a:pt x="4901171" y="901700"/>
                </a:moveTo>
                <a:lnTo>
                  <a:pt x="34389" y="901700"/>
                </a:lnTo>
                <a:lnTo>
                  <a:pt x="44436" y="889000"/>
                </a:lnTo>
                <a:lnTo>
                  <a:pt x="72903" y="889000"/>
                </a:lnTo>
                <a:lnTo>
                  <a:pt x="99654" y="876300"/>
                </a:lnTo>
                <a:lnTo>
                  <a:pt x="124935" y="863600"/>
                </a:lnTo>
                <a:lnTo>
                  <a:pt x="148991" y="838200"/>
                </a:lnTo>
                <a:lnTo>
                  <a:pt x="4781790" y="838200"/>
                </a:lnTo>
                <a:lnTo>
                  <a:pt x="4823244" y="850900"/>
                </a:lnTo>
                <a:lnTo>
                  <a:pt x="4875685" y="850900"/>
                </a:lnTo>
                <a:lnTo>
                  <a:pt x="4885692" y="863600"/>
                </a:lnTo>
                <a:lnTo>
                  <a:pt x="4894228" y="876300"/>
                </a:lnTo>
                <a:lnTo>
                  <a:pt x="4901048" y="889000"/>
                </a:lnTo>
                <a:lnTo>
                  <a:pt x="4901171" y="901700"/>
                </a:lnTo>
                <a:close/>
              </a:path>
              <a:path w="5029835" h="1435100">
                <a:moveTo>
                  <a:pt x="4786935" y="977900"/>
                </a:moveTo>
                <a:lnTo>
                  <a:pt x="78416" y="977900"/>
                </a:lnTo>
                <a:lnTo>
                  <a:pt x="57914" y="965200"/>
                </a:lnTo>
                <a:lnTo>
                  <a:pt x="35941" y="952500"/>
                </a:lnTo>
                <a:lnTo>
                  <a:pt x="18869" y="939800"/>
                </a:lnTo>
                <a:lnTo>
                  <a:pt x="13069" y="927100"/>
                </a:lnTo>
                <a:lnTo>
                  <a:pt x="17235" y="914400"/>
                </a:lnTo>
                <a:lnTo>
                  <a:pt x="24831" y="901700"/>
                </a:lnTo>
                <a:lnTo>
                  <a:pt x="4898108" y="901700"/>
                </a:lnTo>
                <a:lnTo>
                  <a:pt x="4892594" y="914400"/>
                </a:lnTo>
                <a:lnTo>
                  <a:pt x="2062320" y="914400"/>
                </a:lnTo>
                <a:lnTo>
                  <a:pt x="1967158" y="939800"/>
                </a:lnTo>
                <a:lnTo>
                  <a:pt x="1918597" y="939800"/>
                </a:lnTo>
                <a:lnTo>
                  <a:pt x="1918597" y="952500"/>
                </a:lnTo>
                <a:lnTo>
                  <a:pt x="1795744" y="952500"/>
                </a:lnTo>
                <a:lnTo>
                  <a:pt x="1825150" y="965200"/>
                </a:lnTo>
                <a:lnTo>
                  <a:pt x="4775581" y="965200"/>
                </a:lnTo>
                <a:lnTo>
                  <a:pt x="4786935" y="977900"/>
                </a:lnTo>
                <a:close/>
              </a:path>
              <a:path w="5029835" h="1435100">
                <a:moveTo>
                  <a:pt x="4837579" y="952500"/>
                </a:moveTo>
                <a:lnTo>
                  <a:pt x="1918597" y="952500"/>
                </a:lnTo>
                <a:lnTo>
                  <a:pt x="1967199" y="939800"/>
                </a:lnTo>
                <a:lnTo>
                  <a:pt x="2063423" y="927100"/>
                </a:lnTo>
                <a:lnTo>
                  <a:pt x="2112025" y="927100"/>
                </a:lnTo>
                <a:lnTo>
                  <a:pt x="2112025" y="914400"/>
                </a:lnTo>
                <a:lnTo>
                  <a:pt x="4892594" y="914400"/>
                </a:lnTo>
                <a:lnTo>
                  <a:pt x="4885364" y="927100"/>
                </a:lnTo>
                <a:lnTo>
                  <a:pt x="4871070" y="939800"/>
                </a:lnTo>
                <a:lnTo>
                  <a:pt x="4855305" y="939800"/>
                </a:lnTo>
                <a:lnTo>
                  <a:pt x="4837579" y="952500"/>
                </a:lnTo>
                <a:close/>
              </a:path>
              <a:path w="5029835" h="1435100">
                <a:moveTo>
                  <a:pt x="4746175" y="965200"/>
                </a:moveTo>
                <a:lnTo>
                  <a:pt x="1883963" y="965200"/>
                </a:lnTo>
                <a:lnTo>
                  <a:pt x="1913369" y="952500"/>
                </a:lnTo>
                <a:lnTo>
                  <a:pt x="4733759" y="952500"/>
                </a:lnTo>
                <a:lnTo>
                  <a:pt x="4746175" y="965200"/>
                </a:lnTo>
                <a:close/>
              </a:path>
              <a:path w="5029835" h="1435100">
                <a:moveTo>
                  <a:pt x="4916731" y="1016000"/>
                </a:moveTo>
                <a:lnTo>
                  <a:pt x="75802" y="1016000"/>
                </a:lnTo>
                <a:lnTo>
                  <a:pt x="94345" y="1003300"/>
                </a:lnTo>
                <a:lnTo>
                  <a:pt x="114357" y="990600"/>
                </a:lnTo>
                <a:lnTo>
                  <a:pt x="135350" y="990600"/>
                </a:lnTo>
                <a:lnTo>
                  <a:pt x="156833" y="977900"/>
                </a:lnTo>
                <a:lnTo>
                  <a:pt x="4874909" y="977900"/>
                </a:lnTo>
                <a:lnTo>
                  <a:pt x="4892634" y="990600"/>
                </a:lnTo>
                <a:lnTo>
                  <a:pt x="4908890" y="1003300"/>
                </a:lnTo>
                <a:lnTo>
                  <a:pt x="4911503" y="1003300"/>
                </a:lnTo>
                <a:lnTo>
                  <a:pt x="4916731" y="1016000"/>
                </a:lnTo>
                <a:close/>
              </a:path>
              <a:path w="5029835" h="1435100">
                <a:moveTo>
                  <a:pt x="4788651" y="1143000"/>
                </a:moveTo>
                <a:lnTo>
                  <a:pt x="4772314" y="1143000"/>
                </a:lnTo>
                <a:lnTo>
                  <a:pt x="4766841" y="1130300"/>
                </a:lnTo>
                <a:lnTo>
                  <a:pt x="99327" y="1130300"/>
                </a:lnTo>
                <a:lnTo>
                  <a:pt x="67961" y="1104900"/>
                </a:lnTo>
                <a:lnTo>
                  <a:pt x="50358" y="1104900"/>
                </a:lnTo>
                <a:lnTo>
                  <a:pt x="33000" y="1092200"/>
                </a:lnTo>
                <a:lnTo>
                  <a:pt x="0" y="1079500"/>
                </a:lnTo>
                <a:lnTo>
                  <a:pt x="8535" y="1054100"/>
                </a:lnTo>
                <a:lnTo>
                  <a:pt x="27119" y="1028700"/>
                </a:lnTo>
                <a:lnTo>
                  <a:pt x="51093" y="1016000"/>
                </a:lnTo>
                <a:lnTo>
                  <a:pt x="4909870" y="1016000"/>
                </a:lnTo>
                <a:lnTo>
                  <a:pt x="4902151" y="1028700"/>
                </a:lnTo>
                <a:lnTo>
                  <a:pt x="4893206" y="1028700"/>
                </a:lnTo>
                <a:lnTo>
                  <a:pt x="4901048" y="1041400"/>
                </a:lnTo>
                <a:lnTo>
                  <a:pt x="4916731" y="1041400"/>
                </a:lnTo>
                <a:lnTo>
                  <a:pt x="4924573" y="1054100"/>
                </a:lnTo>
                <a:lnTo>
                  <a:pt x="4882424" y="1066800"/>
                </a:lnTo>
                <a:lnTo>
                  <a:pt x="4838315" y="1079500"/>
                </a:lnTo>
                <a:lnTo>
                  <a:pt x="4744215" y="1079500"/>
                </a:lnTo>
                <a:lnTo>
                  <a:pt x="4755569" y="1092200"/>
                </a:lnTo>
                <a:lnTo>
                  <a:pt x="4766433" y="1117600"/>
                </a:lnTo>
                <a:lnTo>
                  <a:pt x="4777297" y="1130300"/>
                </a:lnTo>
                <a:lnTo>
                  <a:pt x="4788651" y="1143000"/>
                </a:lnTo>
                <a:close/>
              </a:path>
              <a:path w="5029835" h="1435100">
                <a:moveTo>
                  <a:pt x="4792245" y="1092200"/>
                </a:moveTo>
                <a:lnTo>
                  <a:pt x="4744215" y="1079500"/>
                </a:lnTo>
                <a:lnTo>
                  <a:pt x="4838315" y="1079500"/>
                </a:lnTo>
                <a:lnTo>
                  <a:pt x="4792245" y="1092200"/>
                </a:lnTo>
                <a:close/>
              </a:path>
              <a:path w="5029835" h="1435100">
                <a:moveTo>
                  <a:pt x="4763369" y="1143000"/>
                </a:moveTo>
                <a:lnTo>
                  <a:pt x="79111" y="1143000"/>
                </a:lnTo>
                <a:lnTo>
                  <a:pt x="84624" y="1130300"/>
                </a:lnTo>
                <a:lnTo>
                  <a:pt x="4759898" y="1130300"/>
                </a:lnTo>
                <a:lnTo>
                  <a:pt x="4763369" y="1143000"/>
                </a:lnTo>
                <a:close/>
              </a:path>
              <a:path w="5029835" h="1435100">
                <a:moveTo>
                  <a:pt x="4522034" y="1193800"/>
                </a:moveTo>
                <a:lnTo>
                  <a:pt x="69921" y="1193800"/>
                </a:lnTo>
                <a:lnTo>
                  <a:pt x="60772" y="1181100"/>
                </a:lnTo>
                <a:lnTo>
                  <a:pt x="52277" y="1181100"/>
                </a:lnTo>
                <a:lnTo>
                  <a:pt x="56688" y="1168400"/>
                </a:lnTo>
                <a:lnTo>
                  <a:pt x="62079" y="1155700"/>
                </a:lnTo>
                <a:lnTo>
                  <a:pt x="68451" y="1143000"/>
                </a:lnTo>
                <a:lnTo>
                  <a:pt x="4766106" y="1143000"/>
                </a:lnTo>
                <a:lnTo>
                  <a:pt x="4768352" y="1155700"/>
                </a:lnTo>
                <a:lnTo>
                  <a:pt x="4756140" y="1155700"/>
                </a:lnTo>
                <a:lnTo>
                  <a:pt x="4740947" y="1168400"/>
                </a:lnTo>
                <a:lnTo>
                  <a:pt x="4637453" y="1168400"/>
                </a:lnTo>
                <a:lnTo>
                  <a:pt x="4560834" y="1181100"/>
                </a:lnTo>
                <a:lnTo>
                  <a:pt x="4522034" y="1193800"/>
                </a:lnTo>
                <a:close/>
              </a:path>
              <a:path w="5029835" h="1435100">
                <a:moveTo>
                  <a:pt x="1171676" y="1371600"/>
                </a:moveTo>
                <a:lnTo>
                  <a:pt x="250524" y="1371600"/>
                </a:lnTo>
                <a:lnTo>
                  <a:pt x="243090" y="1358900"/>
                </a:lnTo>
                <a:lnTo>
                  <a:pt x="174557" y="1295400"/>
                </a:lnTo>
                <a:lnTo>
                  <a:pt x="161406" y="1282700"/>
                </a:lnTo>
                <a:lnTo>
                  <a:pt x="149235" y="1282700"/>
                </a:lnTo>
                <a:lnTo>
                  <a:pt x="138535" y="1270000"/>
                </a:lnTo>
                <a:lnTo>
                  <a:pt x="145927" y="1257300"/>
                </a:lnTo>
                <a:lnTo>
                  <a:pt x="152584" y="1231900"/>
                </a:lnTo>
                <a:lnTo>
                  <a:pt x="158752" y="1219200"/>
                </a:lnTo>
                <a:lnTo>
                  <a:pt x="164674" y="1206500"/>
                </a:lnTo>
                <a:lnTo>
                  <a:pt x="99980" y="1206500"/>
                </a:lnTo>
                <a:lnTo>
                  <a:pt x="81029" y="1193800"/>
                </a:lnTo>
                <a:lnTo>
                  <a:pt x="4312922" y="1193800"/>
                </a:lnTo>
                <a:lnTo>
                  <a:pt x="4313228" y="1206500"/>
                </a:lnTo>
                <a:lnTo>
                  <a:pt x="142782" y="1206500"/>
                </a:lnTo>
                <a:lnTo>
                  <a:pt x="120891" y="1219200"/>
                </a:lnTo>
                <a:lnTo>
                  <a:pt x="4313535" y="1219200"/>
                </a:lnTo>
                <a:lnTo>
                  <a:pt x="4308818" y="1231900"/>
                </a:lnTo>
                <a:lnTo>
                  <a:pt x="2941608" y="1231900"/>
                </a:lnTo>
                <a:lnTo>
                  <a:pt x="2909629" y="1244600"/>
                </a:lnTo>
                <a:lnTo>
                  <a:pt x="2696515" y="1244600"/>
                </a:lnTo>
                <a:lnTo>
                  <a:pt x="2671397" y="1257300"/>
                </a:lnTo>
                <a:lnTo>
                  <a:pt x="2470536" y="1257300"/>
                </a:lnTo>
                <a:lnTo>
                  <a:pt x="2456649" y="1270000"/>
                </a:lnTo>
                <a:lnTo>
                  <a:pt x="2175084" y="1270000"/>
                </a:lnTo>
                <a:lnTo>
                  <a:pt x="2149476" y="1282700"/>
                </a:lnTo>
                <a:lnTo>
                  <a:pt x="2125093" y="1295400"/>
                </a:lnTo>
                <a:lnTo>
                  <a:pt x="1956361" y="1295400"/>
                </a:lnTo>
                <a:lnTo>
                  <a:pt x="1903686" y="1308100"/>
                </a:lnTo>
                <a:lnTo>
                  <a:pt x="1821882" y="1308100"/>
                </a:lnTo>
                <a:lnTo>
                  <a:pt x="1807260" y="1320800"/>
                </a:lnTo>
                <a:lnTo>
                  <a:pt x="1711772" y="1320800"/>
                </a:lnTo>
                <a:lnTo>
                  <a:pt x="1670725" y="1333500"/>
                </a:lnTo>
                <a:lnTo>
                  <a:pt x="1482076" y="1333500"/>
                </a:lnTo>
                <a:lnTo>
                  <a:pt x="1482076" y="1346200"/>
                </a:lnTo>
                <a:lnTo>
                  <a:pt x="1296816" y="1346200"/>
                </a:lnTo>
                <a:lnTo>
                  <a:pt x="1254463" y="1358900"/>
                </a:lnTo>
                <a:lnTo>
                  <a:pt x="1185399" y="1358900"/>
                </a:lnTo>
                <a:lnTo>
                  <a:pt x="1171676" y="1371600"/>
                </a:lnTo>
                <a:close/>
              </a:path>
              <a:path w="5029835" h="1435100">
                <a:moveTo>
                  <a:pt x="3200098" y="1244600"/>
                </a:moveTo>
                <a:lnTo>
                  <a:pt x="3003362" y="1244600"/>
                </a:lnTo>
                <a:lnTo>
                  <a:pt x="2973098" y="1231900"/>
                </a:lnTo>
                <a:lnTo>
                  <a:pt x="3217701" y="1231900"/>
                </a:lnTo>
                <a:lnTo>
                  <a:pt x="3200098" y="1244600"/>
                </a:lnTo>
                <a:close/>
              </a:path>
              <a:path w="5029835" h="1435100">
                <a:moveTo>
                  <a:pt x="3522628" y="1244600"/>
                </a:moveTo>
                <a:lnTo>
                  <a:pt x="3296730" y="1244600"/>
                </a:lnTo>
                <a:lnTo>
                  <a:pt x="3244697" y="1231900"/>
                </a:lnTo>
                <a:lnTo>
                  <a:pt x="3557507" y="1231900"/>
                </a:lnTo>
                <a:lnTo>
                  <a:pt x="3522628" y="1244600"/>
                </a:lnTo>
                <a:close/>
              </a:path>
              <a:path w="5029835" h="1435100">
                <a:moveTo>
                  <a:pt x="3821183" y="1244600"/>
                </a:moveTo>
                <a:lnTo>
                  <a:pt x="3661818" y="1244600"/>
                </a:lnTo>
                <a:lnTo>
                  <a:pt x="3620485" y="1231900"/>
                </a:lnTo>
                <a:lnTo>
                  <a:pt x="3857819" y="1231900"/>
                </a:lnTo>
                <a:lnTo>
                  <a:pt x="3821183" y="1244600"/>
                </a:lnTo>
                <a:close/>
              </a:path>
              <a:path w="5029835" h="1435100">
                <a:moveTo>
                  <a:pt x="4304100" y="1244600"/>
                </a:moveTo>
                <a:lnTo>
                  <a:pt x="3948611" y="1244600"/>
                </a:lnTo>
                <a:lnTo>
                  <a:pt x="3928884" y="1231900"/>
                </a:lnTo>
                <a:lnTo>
                  <a:pt x="4308818" y="1231900"/>
                </a:lnTo>
                <a:lnTo>
                  <a:pt x="4304100" y="1244600"/>
                </a:lnTo>
                <a:close/>
              </a:path>
              <a:path w="5029835" h="1435100">
                <a:moveTo>
                  <a:pt x="4178266" y="1257300"/>
                </a:moveTo>
                <a:lnTo>
                  <a:pt x="4150860" y="1244600"/>
                </a:lnTo>
                <a:lnTo>
                  <a:pt x="4232096" y="1244600"/>
                </a:lnTo>
                <a:lnTo>
                  <a:pt x="4178266" y="1257300"/>
                </a:lnTo>
                <a:close/>
              </a:path>
              <a:path w="5029835" h="1435100">
                <a:moveTo>
                  <a:pt x="797236" y="1409700"/>
                </a:moveTo>
                <a:lnTo>
                  <a:pt x="311869" y="1409700"/>
                </a:lnTo>
                <a:lnTo>
                  <a:pt x="271843" y="1397000"/>
                </a:lnTo>
                <a:lnTo>
                  <a:pt x="264410" y="1384300"/>
                </a:lnTo>
                <a:lnTo>
                  <a:pt x="257467" y="1371600"/>
                </a:lnTo>
                <a:lnTo>
                  <a:pt x="1130752" y="1371600"/>
                </a:lnTo>
                <a:lnTo>
                  <a:pt x="1121359" y="1384300"/>
                </a:lnTo>
                <a:lnTo>
                  <a:pt x="924663" y="1384300"/>
                </a:lnTo>
                <a:lnTo>
                  <a:pt x="907019" y="1397000"/>
                </a:lnTo>
                <a:lnTo>
                  <a:pt x="797236" y="1409700"/>
                </a:lnTo>
                <a:close/>
              </a:path>
              <a:path w="5029835" h="1435100">
                <a:moveTo>
                  <a:pt x="720779" y="1422400"/>
                </a:moveTo>
                <a:lnTo>
                  <a:pt x="393879" y="1422400"/>
                </a:lnTo>
                <a:lnTo>
                  <a:pt x="352874" y="1409700"/>
                </a:lnTo>
                <a:lnTo>
                  <a:pt x="746265" y="1409700"/>
                </a:lnTo>
                <a:lnTo>
                  <a:pt x="720779" y="1422400"/>
                </a:lnTo>
                <a:close/>
              </a:path>
              <a:path w="5029835" h="1435100">
                <a:moveTo>
                  <a:pt x="474624" y="1435100"/>
                </a:moveTo>
                <a:lnTo>
                  <a:pt x="433905" y="1422400"/>
                </a:lnTo>
                <a:lnTo>
                  <a:pt x="514609" y="1422400"/>
                </a:lnTo>
                <a:lnTo>
                  <a:pt x="474624" y="1435100"/>
                </a:lnTo>
                <a:close/>
              </a:path>
            </a:pathLst>
          </a:custGeom>
          <a:solidFill>
            <a:srgbClr val="5D2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509016"/>
            <a:ext cx="3645407" cy="15880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316" y="232989"/>
            <a:ext cx="3179445" cy="37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994" y="1759915"/>
            <a:ext cx="5281261" cy="1774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05025" y="4251960"/>
            <a:ext cx="19812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9562" y="4251960"/>
            <a:ext cx="1423987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57700" y="4251960"/>
            <a:ext cx="1423987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facebook.com/norbert.ho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https://www.facebook.com/norbert.ho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hyperlink" Target="https://www.facebook.com/norbert.ho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hyperlink" Target="https://www.facebook.com/norbert.ho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hyperlink" Target="https://www.facebook.com/norbert.ho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1543" y="2284024"/>
            <a:ext cx="4539615" cy="926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8740" marR="5080" indent="-1336675">
              <a:lnSpc>
                <a:spcPct val="115900"/>
              </a:lnSpc>
              <a:spcBef>
                <a:spcPts val="95"/>
              </a:spcBef>
            </a:pPr>
            <a:r>
              <a:rPr sz="2550" spc="280" dirty="0">
                <a:solidFill>
                  <a:srgbClr val="FFFFFF"/>
                </a:solidFill>
                <a:latin typeface="Trebuchet MS"/>
                <a:cs typeface="Trebuchet MS"/>
              </a:rPr>
              <a:t>“Life,</a:t>
            </a:r>
            <a:r>
              <a:rPr sz="255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spc="455" dirty="0">
                <a:solidFill>
                  <a:srgbClr val="FFFFFF"/>
                </a:solidFill>
                <a:latin typeface="Trebuchet MS"/>
                <a:cs typeface="Trebuchet MS"/>
              </a:rPr>
              <a:t>Wine</a:t>
            </a:r>
            <a:r>
              <a:rPr sz="255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spc="59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550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spc="4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55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spc="320" dirty="0">
                <a:solidFill>
                  <a:srgbClr val="FFFFFF"/>
                </a:solidFill>
                <a:latin typeface="Trebuchet MS"/>
                <a:cs typeface="Trebuchet MS"/>
              </a:rPr>
              <a:t>Joy </a:t>
            </a:r>
            <a:r>
              <a:rPr sz="2550" spc="-7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spc="2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550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spc="375" dirty="0">
                <a:solidFill>
                  <a:srgbClr val="FFFFFF"/>
                </a:solidFill>
                <a:latin typeface="Trebuchet MS"/>
                <a:cs typeface="Trebuchet MS"/>
              </a:rPr>
              <a:t>Living”</a:t>
            </a:r>
            <a:endParaRPr sz="2550">
              <a:latin typeface="Trebuchet MS"/>
              <a:cs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52A75-CFCD-3F04-9D33-B91912CBC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CF0F2-0E30-121F-F307-17628BFF5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815" y="46392"/>
            <a:ext cx="20504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35" dirty="0">
                <a:latin typeface="Trebuchet MS"/>
                <a:cs typeface="Trebuchet MS"/>
              </a:rPr>
              <a:t>Ótos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András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E502B-3A70-0965-1219-0A51C14A7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1250" cy="6197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5" y="684260"/>
            <a:ext cx="6073647" cy="38425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45531" y="0"/>
            <a:ext cx="196468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75" dirty="0">
                <a:latin typeface="Trebuchet MS"/>
                <a:cs typeface="Trebuchet MS"/>
                <a:hlinkClick r:id="rId4"/>
              </a:rPr>
              <a:t>H</a:t>
            </a:r>
            <a:r>
              <a:rPr sz="3000" spc="-75" dirty="0">
                <a:latin typeface="Lucida Sans Unicode"/>
                <a:cs typeface="Lucida Sans Unicode"/>
                <a:hlinkClick r:id="rId4"/>
              </a:rPr>
              <a:t>ő</a:t>
            </a:r>
            <a:r>
              <a:rPr sz="3000" spc="-75" dirty="0">
                <a:latin typeface="Trebuchet MS"/>
                <a:cs typeface="Trebuchet MS"/>
                <a:hlinkClick r:id="rId4"/>
              </a:rPr>
              <a:t>s</a:t>
            </a:r>
            <a:r>
              <a:rPr sz="3000" spc="-145" dirty="0">
                <a:latin typeface="Trebuchet MS"/>
                <a:cs typeface="Trebuchet MS"/>
                <a:hlinkClick r:id="rId4"/>
              </a:rPr>
              <a:t> </a:t>
            </a:r>
            <a:r>
              <a:rPr sz="3000" spc="-110" dirty="0">
                <a:latin typeface="Trebuchet MS"/>
                <a:cs typeface="Trebuchet MS"/>
                <a:hlinkClick r:id="rId4"/>
              </a:rPr>
              <a:t>Norbert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7" y="82296"/>
            <a:ext cx="1740407" cy="4419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09654" y="392790"/>
            <a:ext cx="14859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Yin-Yang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Grapes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BAADC-956C-7D40-3B67-514F48FD0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1250" cy="6197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406" y="38913"/>
            <a:ext cx="196468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75" dirty="0">
                <a:latin typeface="Trebuchet MS"/>
                <a:cs typeface="Trebuchet MS"/>
                <a:hlinkClick r:id="rId4"/>
              </a:rPr>
              <a:t>H</a:t>
            </a:r>
            <a:r>
              <a:rPr sz="3000" spc="-75" dirty="0">
                <a:latin typeface="Lucida Sans Unicode"/>
                <a:cs typeface="Lucida Sans Unicode"/>
                <a:hlinkClick r:id="rId4"/>
              </a:rPr>
              <a:t>ő</a:t>
            </a:r>
            <a:r>
              <a:rPr sz="3000" spc="-75" dirty="0">
                <a:latin typeface="Trebuchet MS"/>
                <a:cs typeface="Trebuchet MS"/>
                <a:hlinkClick r:id="rId4"/>
              </a:rPr>
              <a:t>s</a:t>
            </a:r>
            <a:r>
              <a:rPr sz="3000" spc="-145" dirty="0">
                <a:latin typeface="Trebuchet MS"/>
                <a:cs typeface="Trebuchet MS"/>
                <a:hlinkClick r:id="rId4"/>
              </a:rPr>
              <a:t> </a:t>
            </a:r>
            <a:r>
              <a:rPr sz="3000" spc="-110" dirty="0">
                <a:latin typeface="Trebuchet MS"/>
                <a:cs typeface="Trebuchet MS"/>
                <a:hlinkClick r:id="rId4"/>
              </a:rPr>
              <a:t>Norbert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4451" y="295474"/>
            <a:ext cx="10902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Grape-stract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04FA2-750C-84D3-7032-3B7D54DFA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1250" cy="6197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406" y="38912"/>
            <a:ext cx="196468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75" dirty="0">
                <a:latin typeface="Trebuchet MS"/>
                <a:cs typeface="Trebuchet MS"/>
                <a:hlinkClick r:id="rId4"/>
              </a:rPr>
              <a:t>H</a:t>
            </a:r>
            <a:r>
              <a:rPr sz="3000" spc="-75" dirty="0">
                <a:latin typeface="Lucida Sans Unicode"/>
                <a:cs typeface="Lucida Sans Unicode"/>
                <a:hlinkClick r:id="rId4"/>
              </a:rPr>
              <a:t>ő</a:t>
            </a:r>
            <a:r>
              <a:rPr sz="3000" spc="-75" dirty="0">
                <a:latin typeface="Trebuchet MS"/>
                <a:cs typeface="Trebuchet MS"/>
                <a:hlinkClick r:id="rId4"/>
              </a:rPr>
              <a:t>s</a:t>
            </a:r>
            <a:r>
              <a:rPr sz="3000" spc="-145" dirty="0">
                <a:latin typeface="Trebuchet MS"/>
                <a:cs typeface="Trebuchet MS"/>
                <a:hlinkClick r:id="rId4"/>
              </a:rPr>
              <a:t> </a:t>
            </a:r>
            <a:r>
              <a:rPr sz="3000" spc="-110" dirty="0">
                <a:latin typeface="Trebuchet MS"/>
                <a:cs typeface="Trebuchet MS"/>
                <a:hlinkClick r:id="rId4"/>
              </a:rPr>
              <a:t>Norbert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7574" y="225177"/>
            <a:ext cx="6242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Healed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0A53B-4A27-B6E0-5CA3-BBC39F123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1250" cy="6197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406" y="38912"/>
            <a:ext cx="196468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75" dirty="0">
                <a:latin typeface="Trebuchet MS"/>
                <a:cs typeface="Trebuchet MS"/>
                <a:hlinkClick r:id="rId4"/>
              </a:rPr>
              <a:t>H</a:t>
            </a:r>
            <a:r>
              <a:rPr sz="3000" spc="-75" dirty="0">
                <a:latin typeface="Lucida Sans Unicode"/>
                <a:cs typeface="Lucida Sans Unicode"/>
                <a:hlinkClick r:id="rId4"/>
              </a:rPr>
              <a:t>ő</a:t>
            </a:r>
            <a:r>
              <a:rPr sz="3000" spc="-75" dirty="0">
                <a:latin typeface="Trebuchet MS"/>
                <a:cs typeface="Trebuchet MS"/>
                <a:hlinkClick r:id="rId4"/>
              </a:rPr>
              <a:t>s</a:t>
            </a:r>
            <a:r>
              <a:rPr sz="3000" spc="-145" dirty="0">
                <a:latin typeface="Trebuchet MS"/>
                <a:cs typeface="Trebuchet MS"/>
                <a:hlinkClick r:id="rId4"/>
              </a:rPr>
              <a:t> </a:t>
            </a:r>
            <a:r>
              <a:rPr sz="3000" spc="-110" dirty="0">
                <a:latin typeface="Trebuchet MS"/>
                <a:cs typeface="Trebuchet MS"/>
                <a:hlinkClick r:id="rId4"/>
              </a:rPr>
              <a:t>Norbert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9203" y="284174"/>
            <a:ext cx="11207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Wine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Gazing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79A4E-00C4-8FEB-96C6-5ED9C0869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91250" cy="6197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406" y="38913"/>
            <a:ext cx="196468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75" dirty="0">
                <a:latin typeface="Trebuchet MS"/>
                <a:cs typeface="Trebuchet MS"/>
                <a:hlinkClick r:id="rId4"/>
              </a:rPr>
              <a:t>H</a:t>
            </a:r>
            <a:r>
              <a:rPr sz="3000" spc="-75" dirty="0">
                <a:latin typeface="Lucida Sans Unicode"/>
                <a:cs typeface="Lucida Sans Unicode"/>
                <a:hlinkClick r:id="rId4"/>
              </a:rPr>
              <a:t>ő</a:t>
            </a:r>
            <a:r>
              <a:rPr sz="3000" spc="-75" dirty="0">
                <a:latin typeface="Trebuchet MS"/>
                <a:cs typeface="Trebuchet MS"/>
                <a:hlinkClick r:id="rId4"/>
              </a:rPr>
              <a:t>s</a:t>
            </a:r>
            <a:r>
              <a:rPr sz="3000" spc="-145" dirty="0">
                <a:latin typeface="Trebuchet MS"/>
                <a:cs typeface="Trebuchet MS"/>
                <a:hlinkClick r:id="rId4"/>
              </a:rPr>
              <a:t> </a:t>
            </a:r>
            <a:r>
              <a:rPr sz="3000" spc="-110" dirty="0">
                <a:latin typeface="Trebuchet MS"/>
                <a:cs typeface="Trebuchet MS"/>
                <a:hlinkClick r:id="rId4"/>
              </a:rPr>
              <a:t>Norbert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4370" y="231970"/>
            <a:ext cx="3702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399EF-BEAA-94D8-A33F-A3013D188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191250" cy="4572000"/>
            <a:chOff x="0" y="0"/>
            <a:chExt cx="6191250" cy="457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91250" cy="4571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307" y="742758"/>
              <a:ext cx="5475605" cy="3091180"/>
            </a:xfrm>
            <a:custGeom>
              <a:avLst/>
              <a:gdLst/>
              <a:ahLst/>
              <a:cxnLst/>
              <a:rect l="l" t="t" r="r" b="b"/>
              <a:pathLst>
                <a:path w="5475605" h="3091179">
                  <a:moveTo>
                    <a:pt x="5255686" y="3091173"/>
                  </a:moveTo>
                  <a:lnTo>
                    <a:pt x="219299" y="3091173"/>
                  </a:lnTo>
                  <a:lnTo>
                    <a:pt x="176316" y="3086920"/>
                  </a:lnTo>
                  <a:lnTo>
                    <a:pt x="135377" y="3074479"/>
                  </a:lnTo>
                  <a:lnTo>
                    <a:pt x="97631" y="3054328"/>
                  </a:lnTo>
                  <a:lnTo>
                    <a:pt x="64231" y="3026941"/>
                  </a:lnTo>
                  <a:lnTo>
                    <a:pt x="36844" y="2993540"/>
                  </a:lnTo>
                  <a:lnTo>
                    <a:pt x="16693" y="2955795"/>
                  </a:lnTo>
                  <a:lnTo>
                    <a:pt x="4252" y="2914856"/>
                  </a:lnTo>
                  <a:lnTo>
                    <a:pt x="0" y="2871875"/>
                  </a:lnTo>
                  <a:lnTo>
                    <a:pt x="0" y="219297"/>
                  </a:lnTo>
                  <a:lnTo>
                    <a:pt x="4252" y="176316"/>
                  </a:lnTo>
                  <a:lnTo>
                    <a:pt x="16693" y="135377"/>
                  </a:lnTo>
                  <a:lnTo>
                    <a:pt x="36844" y="97631"/>
                  </a:lnTo>
                  <a:lnTo>
                    <a:pt x="64231" y="64231"/>
                  </a:lnTo>
                  <a:lnTo>
                    <a:pt x="97631" y="36844"/>
                  </a:lnTo>
                  <a:lnTo>
                    <a:pt x="135377" y="16692"/>
                  </a:lnTo>
                  <a:lnTo>
                    <a:pt x="176316" y="4252"/>
                  </a:lnTo>
                  <a:lnTo>
                    <a:pt x="219296" y="0"/>
                  </a:lnTo>
                  <a:lnTo>
                    <a:pt x="5255689" y="0"/>
                  </a:lnTo>
                  <a:lnTo>
                    <a:pt x="5298669" y="4252"/>
                  </a:lnTo>
                  <a:lnTo>
                    <a:pt x="5339608" y="16692"/>
                  </a:lnTo>
                  <a:lnTo>
                    <a:pt x="5377353" y="36844"/>
                  </a:lnTo>
                  <a:lnTo>
                    <a:pt x="5410754" y="64231"/>
                  </a:lnTo>
                  <a:lnTo>
                    <a:pt x="5438140" y="97631"/>
                  </a:lnTo>
                  <a:lnTo>
                    <a:pt x="5458292" y="135377"/>
                  </a:lnTo>
                  <a:lnTo>
                    <a:pt x="5470733" y="176316"/>
                  </a:lnTo>
                  <a:lnTo>
                    <a:pt x="5474985" y="219297"/>
                  </a:lnTo>
                  <a:lnTo>
                    <a:pt x="5474985" y="2871875"/>
                  </a:lnTo>
                  <a:lnTo>
                    <a:pt x="5470733" y="2914856"/>
                  </a:lnTo>
                  <a:lnTo>
                    <a:pt x="5458292" y="2955795"/>
                  </a:lnTo>
                  <a:lnTo>
                    <a:pt x="5438140" y="2993540"/>
                  </a:lnTo>
                  <a:lnTo>
                    <a:pt x="5410754" y="3026941"/>
                  </a:lnTo>
                  <a:lnTo>
                    <a:pt x="5377353" y="3054328"/>
                  </a:lnTo>
                  <a:lnTo>
                    <a:pt x="5339608" y="3074479"/>
                  </a:lnTo>
                  <a:lnTo>
                    <a:pt x="5298669" y="3086920"/>
                  </a:lnTo>
                  <a:lnTo>
                    <a:pt x="5255686" y="3091173"/>
                  </a:lnTo>
                  <a:close/>
                </a:path>
              </a:pathLst>
            </a:custGeom>
            <a:solidFill>
              <a:srgbClr val="FFFFFF">
                <a:alpha val="7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3102" y="1149566"/>
            <a:ext cx="475297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000000"/>
                </a:solidFill>
                <a:latin typeface="Tahoma"/>
                <a:cs typeface="Tahoma"/>
              </a:rPr>
              <a:t>International</a:t>
            </a:r>
            <a:r>
              <a:rPr sz="1950" b="1" spc="-9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950" b="1" spc="20" dirty="0">
                <a:solidFill>
                  <a:srgbClr val="000000"/>
                </a:solidFill>
                <a:latin typeface="Tahoma"/>
                <a:cs typeface="Tahoma"/>
              </a:rPr>
              <a:t>exhibition</a:t>
            </a:r>
            <a:r>
              <a:rPr sz="1950" b="1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950" b="1" spc="35" dirty="0">
                <a:solidFill>
                  <a:srgbClr val="000000"/>
                </a:solidFill>
                <a:latin typeface="Tahoma"/>
                <a:cs typeface="Tahoma"/>
              </a:rPr>
              <a:t>organized</a:t>
            </a:r>
            <a:r>
              <a:rPr sz="1950" b="1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950" b="1" spc="85" dirty="0">
                <a:solidFill>
                  <a:srgbClr val="000000"/>
                </a:solidFill>
                <a:latin typeface="Tahoma"/>
                <a:cs typeface="Tahoma"/>
              </a:rPr>
              <a:t>by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Euro</a:t>
            </a:r>
            <a:r>
              <a:rPr spc="-85" dirty="0"/>
              <a:t> </a:t>
            </a:r>
            <a:r>
              <a:rPr spc="45" dirty="0"/>
              <a:t>Photo</a:t>
            </a:r>
            <a:r>
              <a:rPr spc="-85" dirty="0"/>
              <a:t> </a:t>
            </a:r>
            <a:r>
              <a:rPr spc="70" dirty="0"/>
              <a:t>Art</a:t>
            </a:r>
            <a:r>
              <a:rPr spc="-85" dirty="0"/>
              <a:t> </a:t>
            </a:r>
            <a:r>
              <a:rPr spc="-10" dirty="0"/>
              <a:t>International</a:t>
            </a:r>
            <a:r>
              <a:rPr spc="-85" dirty="0"/>
              <a:t> </a:t>
            </a:r>
            <a:r>
              <a:rPr spc="40" dirty="0"/>
              <a:t>Association</a:t>
            </a:r>
          </a:p>
          <a:p>
            <a:pPr marL="718820" marR="231140" indent="-281940">
              <a:lnSpc>
                <a:spcPct val="114700"/>
              </a:lnSpc>
              <a:spcBef>
                <a:spcPts val="1485"/>
              </a:spcBef>
            </a:pPr>
            <a:r>
              <a:rPr spc="45" dirty="0"/>
              <a:t>together</a:t>
            </a:r>
            <a:r>
              <a:rPr spc="-90" dirty="0"/>
              <a:t> </a:t>
            </a:r>
            <a:r>
              <a:rPr spc="10" dirty="0"/>
              <a:t>with</a:t>
            </a:r>
            <a:r>
              <a:rPr spc="-85" dirty="0"/>
              <a:t> </a:t>
            </a:r>
            <a:r>
              <a:rPr spc="35" dirty="0"/>
              <a:t>the</a:t>
            </a:r>
            <a:r>
              <a:rPr spc="-85" dirty="0"/>
              <a:t> </a:t>
            </a:r>
            <a:r>
              <a:rPr spc="45" dirty="0"/>
              <a:t>Association</a:t>
            </a:r>
            <a:r>
              <a:rPr spc="-85" dirty="0"/>
              <a:t> </a:t>
            </a:r>
            <a:r>
              <a:rPr spc="45" dirty="0"/>
              <a:t>for</a:t>
            </a:r>
            <a:r>
              <a:rPr spc="-85" dirty="0"/>
              <a:t> </a:t>
            </a:r>
            <a:r>
              <a:rPr spc="80" dirty="0"/>
              <a:t>Wine </a:t>
            </a:r>
            <a:r>
              <a:rPr spc="-509" dirty="0"/>
              <a:t> </a:t>
            </a:r>
            <a:r>
              <a:rPr spc="50" dirty="0"/>
              <a:t>Culture</a:t>
            </a:r>
            <a:r>
              <a:rPr spc="-80" dirty="0"/>
              <a:t> </a:t>
            </a:r>
            <a:r>
              <a:rPr spc="25" dirty="0"/>
              <a:t>and</a:t>
            </a:r>
            <a:r>
              <a:rPr spc="-80" dirty="0"/>
              <a:t> </a:t>
            </a:r>
            <a:r>
              <a:rPr spc="35" dirty="0"/>
              <a:t>Civilization</a:t>
            </a:r>
            <a:r>
              <a:rPr spc="-80" dirty="0"/>
              <a:t> </a:t>
            </a:r>
            <a:r>
              <a:rPr spc="40" dirty="0"/>
              <a:t>Millésime</a:t>
            </a:r>
          </a:p>
          <a:p>
            <a:pPr marL="424815">
              <a:lnSpc>
                <a:spcPct val="100000"/>
              </a:lnSpc>
              <a:spcBef>
                <a:spcPts val="50"/>
              </a:spcBef>
            </a:pPr>
            <a:endParaRPr sz="2500"/>
          </a:p>
          <a:p>
            <a:pPr marL="465455">
              <a:lnSpc>
                <a:spcPct val="100000"/>
              </a:lnSpc>
            </a:pPr>
            <a:r>
              <a:rPr sz="1750" spc="35" dirty="0"/>
              <a:t>and</a:t>
            </a:r>
            <a:r>
              <a:rPr sz="1750" spc="-80" dirty="0"/>
              <a:t> </a:t>
            </a:r>
            <a:r>
              <a:rPr sz="1750" spc="45" dirty="0"/>
              <a:t>the</a:t>
            </a:r>
            <a:r>
              <a:rPr sz="1750" spc="-75" dirty="0"/>
              <a:t> </a:t>
            </a:r>
            <a:r>
              <a:rPr sz="1750" spc="50" dirty="0"/>
              <a:t>support</a:t>
            </a:r>
            <a:r>
              <a:rPr sz="1750" spc="-75" dirty="0"/>
              <a:t> </a:t>
            </a:r>
            <a:r>
              <a:rPr sz="1750" spc="45" dirty="0"/>
              <a:t>ofSummit</a:t>
            </a:r>
            <a:r>
              <a:rPr sz="1750" spc="-75" dirty="0"/>
              <a:t> </a:t>
            </a:r>
            <a:r>
              <a:rPr sz="1750" spc="90" dirty="0"/>
              <a:t>Agro</a:t>
            </a:r>
            <a:r>
              <a:rPr sz="1750" spc="-75" dirty="0"/>
              <a:t> </a:t>
            </a:r>
            <a:r>
              <a:rPr sz="1750" spc="15" dirty="0"/>
              <a:t>România.</a:t>
            </a:r>
            <a:endParaRPr sz="1750"/>
          </a:p>
        </p:txBody>
      </p:sp>
      <p:grpSp>
        <p:nvGrpSpPr>
          <p:cNvPr id="7" name="object 7"/>
          <p:cNvGrpSpPr/>
          <p:nvPr/>
        </p:nvGrpSpPr>
        <p:grpSpPr>
          <a:xfrm>
            <a:off x="584793" y="1787738"/>
            <a:ext cx="180975" cy="1741170"/>
            <a:chOff x="584793" y="1787738"/>
            <a:chExt cx="180975" cy="17411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793" y="1787738"/>
              <a:ext cx="180963" cy="1852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793" y="2393880"/>
              <a:ext cx="180963" cy="1852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793" y="3343634"/>
              <a:ext cx="180963" cy="18524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06D2E-9239-48DD-7DF9-9CB311510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76570-01C1-347B-98EE-960D79DC8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191250" cy="4572000"/>
            <a:chOff x="0" y="0"/>
            <a:chExt cx="6191250" cy="457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91250" cy="4571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1308" y="1522914"/>
              <a:ext cx="5737225" cy="1090295"/>
            </a:xfrm>
            <a:custGeom>
              <a:avLst/>
              <a:gdLst/>
              <a:ahLst/>
              <a:cxnLst/>
              <a:rect l="l" t="t" r="r" b="b"/>
              <a:pathLst>
                <a:path w="5737225" h="1090295">
                  <a:moveTo>
                    <a:pt x="5517299" y="1089872"/>
                  </a:moveTo>
                  <a:lnTo>
                    <a:pt x="219299" y="1089872"/>
                  </a:lnTo>
                  <a:lnTo>
                    <a:pt x="176316" y="1085620"/>
                  </a:lnTo>
                  <a:lnTo>
                    <a:pt x="135377" y="1073179"/>
                  </a:lnTo>
                  <a:lnTo>
                    <a:pt x="97632" y="1053027"/>
                  </a:lnTo>
                  <a:lnTo>
                    <a:pt x="64231" y="1025641"/>
                  </a:lnTo>
                  <a:lnTo>
                    <a:pt x="36844" y="992240"/>
                  </a:lnTo>
                  <a:lnTo>
                    <a:pt x="16693" y="954495"/>
                  </a:lnTo>
                  <a:lnTo>
                    <a:pt x="4252" y="913556"/>
                  </a:lnTo>
                  <a:lnTo>
                    <a:pt x="0" y="870573"/>
                  </a:lnTo>
                  <a:lnTo>
                    <a:pt x="0" y="219299"/>
                  </a:lnTo>
                  <a:lnTo>
                    <a:pt x="4252" y="176316"/>
                  </a:lnTo>
                  <a:lnTo>
                    <a:pt x="16693" y="135377"/>
                  </a:lnTo>
                  <a:lnTo>
                    <a:pt x="36844" y="97632"/>
                  </a:lnTo>
                  <a:lnTo>
                    <a:pt x="64231" y="64231"/>
                  </a:lnTo>
                  <a:lnTo>
                    <a:pt x="97632" y="36844"/>
                  </a:lnTo>
                  <a:lnTo>
                    <a:pt x="135377" y="16693"/>
                  </a:lnTo>
                  <a:lnTo>
                    <a:pt x="176316" y="4252"/>
                  </a:lnTo>
                  <a:lnTo>
                    <a:pt x="219299" y="0"/>
                  </a:lnTo>
                  <a:lnTo>
                    <a:pt x="5517298" y="0"/>
                  </a:lnTo>
                  <a:lnTo>
                    <a:pt x="5560281" y="4252"/>
                  </a:lnTo>
                  <a:lnTo>
                    <a:pt x="5601220" y="16693"/>
                  </a:lnTo>
                  <a:lnTo>
                    <a:pt x="5638965" y="36844"/>
                  </a:lnTo>
                  <a:lnTo>
                    <a:pt x="5672366" y="64231"/>
                  </a:lnTo>
                  <a:lnTo>
                    <a:pt x="5699752" y="97632"/>
                  </a:lnTo>
                  <a:lnTo>
                    <a:pt x="5719904" y="135377"/>
                  </a:lnTo>
                  <a:lnTo>
                    <a:pt x="5732344" y="176316"/>
                  </a:lnTo>
                  <a:lnTo>
                    <a:pt x="5736597" y="219299"/>
                  </a:lnTo>
                  <a:lnTo>
                    <a:pt x="5736597" y="870573"/>
                  </a:lnTo>
                  <a:lnTo>
                    <a:pt x="5732344" y="913556"/>
                  </a:lnTo>
                  <a:lnTo>
                    <a:pt x="5719904" y="954495"/>
                  </a:lnTo>
                  <a:lnTo>
                    <a:pt x="5699752" y="992240"/>
                  </a:lnTo>
                  <a:lnTo>
                    <a:pt x="5672366" y="1025641"/>
                  </a:lnTo>
                  <a:lnTo>
                    <a:pt x="5638965" y="1053027"/>
                  </a:lnTo>
                  <a:lnTo>
                    <a:pt x="5601220" y="1073179"/>
                  </a:lnTo>
                  <a:lnTo>
                    <a:pt x="5560281" y="1085620"/>
                  </a:lnTo>
                  <a:lnTo>
                    <a:pt x="5517299" y="1089872"/>
                  </a:lnTo>
                  <a:close/>
                </a:path>
              </a:pathLst>
            </a:custGeom>
            <a:solidFill>
              <a:srgbClr val="EDB393">
                <a:alpha val="6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20" y="2727203"/>
              <a:ext cx="5737225" cy="593725"/>
            </a:xfrm>
            <a:custGeom>
              <a:avLst/>
              <a:gdLst/>
              <a:ahLst/>
              <a:cxnLst/>
              <a:rect l="l" t="t" r="r" b="b"/>
              <a:pathLst>
                <a:path w="5737225" h="593725">
                  <a:moveTo>
                    <a:pt x="5517298" y="593649"/>
                  </a:moveTo>
                  <a:lnTo>
                    <a:pt x="219299" y="593649"/>
                  </a:lnTo>
                  <a:lnTo>
                    <a:pt x="176316" y="589396"/>
                  </a:lnTo>
                  <a:lnTo>
                    <a:pt x="135377" y="576956"/>
                  </a:lnTo>
                  <a:lnTo>
                    <a:pt x="97632" y="556804"/>
                  </a:lnTo>
                  <a:lnTo>
                    <a:pt x="64231" y="529417"/>
                  </a:lnTo>
                  <a:lnTo>
                    <a:pt x="36844" y="496017"/>
                  </a:lnTo>
                  <a:lnTo>
                    <a:pt x="16693" y="458272"/>
                  </a:lnTo>
                  <a:lnTo>
                    <a:pt x="4252" y="417332"/>
                  </a:lnTo>
                  <a:lnTo>
                    <a:pt x="0" y="374349"/>
                  </a:lnTo>
                  <a:lnTo>
                    <a:pt x="0" y="219299"/>
                  </a:lnTo>
                  <a:lnTo>
                    <a:pt x="4252" y="176316"/>
                  </a:lnTo>
                  <a:lnTo>
                    <a:pt x="16693" y="135377"/>
                  </a:lnTo>
                  <a:lnTo>
                    <a:pt x="36844" y="97631"/>
                  </a:lnTo>
                  <a:lnTo>
                    <a:pt x="64231" y="64231"/>
                  </a:lnTo>
                  <a:lnTo>
                    <a:pt x="97632" y="36844"/>
                  </a:lnTo>
                  <a:lnTo>
                    <a:pt x="135377" y="16693"/>
                  </a:lnTo>
                  <a:lnTo>
                    <a:pt x="176316" y="4252"/>
                  </a:lnTo>
                  <a:lnTo>
                    <a:pt x="219298" y="0"/>
                  </a:lnTo>
                  <a:lnTo>
                    <a:pt x="5517300" y="0"/>
                  </a:lnTo>
                  <a:lnTo>
                    <a:pt x="5560281" y="4252"/>
                  </a:lnTo>
                  <a:lnTo>
                    <a:pt x="5601220" y="16693"/>
                  </a:lnTo>
                  <a:lnTo>
                    <a:pt x="5638965" y="36844"/>
                  </a:lnTo>
                  <a:lnTo>
                    <a:pt x="5672366" y="64231"/>
                  </a:lnTo>
                  <a:lnTo>
                    <a:pt x="5699752" y="97631"/>
                  </a:lnTo>
                  <a:lnTo>
                    <a:pt x="5719904" y="135377"/>
                  </a:lnTo>
                  <a:lnTo>
                    <a:pt x="5732344" y="176316"/>
                  </a:lnTo>
                  <a:lnTo>
                    <a:pt x="5736597" y="219299"/>
                  </a:lnTo>
                  <a:lnTo>
                    <a:pt x="5736597" y="374349"/>
                  </a:lnTo>
                  <a:lnTo>
                    <a:pt x="5732344" y="417332"/>
                  </a:lnTo>
                  <a:lnTo>
                    <a:pt x="5719904" y="458272"/>
                  </a:lnTo>
                  <a:lnTo>
                    <a:pt x="5699752" y="496017"/>
                  </a:lnTo>
                  <a:lnTo>
                    <a:pt x="5672366" y="529417"/>
                  </a:lnTo>
                  <a:lnTo>
                    <a:pt x="5638965" y="556804"/>
                  </a:lnTo>
                  <a:lnTo>
                    <a:pt x="5601220" y="576956"/>
                  </a:lnTo>
                  <a:lnTo>
                    <a:pt x="5560281" y="589396"/>
                  </a:lnTo>
                  <a:lnTo>
                    <a:pt x="5517298" y="593649"/>
                  </a:lnTo>
                  <a:close/>
                </a:path>
              </a:pathLst>
            </a:custGeom>
            <a:solidFill>
              <a:srgbClr val="CB8B3C">
                <a:alpha val="65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5881" y="1603874"/>
            <a:ext cx="5307330" cy="855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100"/>
              </a:lnSpc>
              <a:spcBef>
                <a:spcPts val="95"/>
              </a:spcBef>
            </a:pPr>
            <a:r>
              <a:rPr sz="1550" b="1" spc="-75" dirty="0">
                <a:solidFill>
                  <a:srgbClr val="28252B"/>
                </a:solidFill>
                <a:latin typeface="Arial"/>
                <a:cs typeface="Arial"/>
              </a:rPr>
              <a:t>Vineyards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55" dirty="0">
                <a:solidFill>
                  <a:srgbClr val="28252B"/>
                </a:solidFill>
                <a:latin typeface="Arial"/>
                <a:cs typeface="Arial"/>
              </a:rPr>
              <a:t>and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55" dirty="0">
                <a:solidFill>
                  <a:srgbClr val="28252B"/>
                </a:solidFill>
                <a:latin typeface="Arial"/>
                <a:cs typeface="Arial"/>
              </a:rPr>
              <a:t>wine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28252B"/>
                </a:solidFill>
                <a:latin typeface="Arial"/>
                <a:cs typeface="Arial"/>
              </a:rPr>
              <a:t>in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28252B"/>
                </a:solidFill>
                <a:latin typeface="Arial"/>
                <a:cs typeface="Arial"/>
              </a:rPr>
              <a:t>the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28252B"/>
                </a:solidFill>
                <a:latin typeface="Arial"/>
                <a:cs typeface="Arial"/>
              </a:rPr>
              <a:t>world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70" dirty="0">
                <a:solidFill>
                  <a:srgbClr val="28252B"/>
                </a:solidFill>
                <a:latin typeface="Arial"/>
                <a:cs typeface="Arial"/>
              </a:rPr>
              <a:t>of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90" dirty="0">
                <a:solidFill>
                  <a:srgbClr val="28252B"/>
                </a:solidFill>
                <a:latin typeface="Arial"/>
                <a:cs typeface="Arial"/>
              </a:rPr>
              <a:t>visual</a:t>
            </a:r>
            <a:r>
              <a:rPr sz="1550" b="1" spc="25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40" dirty="0">
                <a:solidFill>
                  <a:srgbClr val="28252B"/>
                </a:solidFill>
                <a:latin typeface="Arial"/>
                <a:cs typeface="Arial"/>
              </a:rPr>
              <a:t>art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70" dirty="0">
                <a:solidFill>
                  <a:srgbClr val="28252B"/>
                </a:solidFill>
                <a:latin typeface="Arial"/>
                <a:cs typeface="Arial"/>
              </a:rPr>
              <a:t>have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110" dirty="0">
                <a:solidFill>
                  <a:srgbClr val="28252B"/>
                </a:solidFill>
                <a:latin typeface="Arial"/>
                <a:cs typeface="Arial"/>
              </a:rPr>
              <a:t>forms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55" dirty="0">
                <a:solidFill>
                  <a:srgbClr val="28252B"/>
                </a:solidFill>
                <a:latin typeface="Arial"/>
                <a:cs typeface="Arial"/>
              </a:rPr>
              <a:t>and </a:t>
            </a:r>
            <a:r>
              <a:rPr sz="1550" b="1" spc="-415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70" dirty="0">
                <a:solidFill>
                  <a:srgbClr val="28252B"/>
                </a:solidFill>
                <a:latin typeface="Arial"/>
                <a:cs typeface="Arial"/>
              </a:rPr>
              <a:t>p</a:t>
            </a:r>
            <a:r>
              <a:rPr sz="1550" b="1" spc="-100" dirty="0">
                <a:solidFill>
                  <a:srgbClr val="28252B"/>
                </a:solidFill>
                <a:latin typeface="Arial"/>
                <a:cs typeface="Arial"/>
              </a:rPr>
              <a:t>o</a:t>
            </a:r>
            <a:r>
              <a:rPr sz="1550" b="1" spc="-229" dirty="0">
                <a:solidFill>
                  <a:srgbClr val="28252B"/>
                </a:solidFill>
                <a:latin typeface="Arial"/>
                <a:cs typeface="Arial"/>
              </a:rPr>
              <a:t>s</a:t>
            </a:r>
            <a:r>
              <a:rPr sz="1550" b="1" spc="-85" dirty="0">
                <a:solidFill>
                  <a:srgbClr val="28252B"/>
                </a:solidFill>
                <a:latin typeface="Arial"/>
                <a:cs typeface="Arial"/>
              </a:rPr>
              <a:t>e</a:t>
            </a:r>
            <a:r>
              <a:rPr sz="1550" b="1" spc="-225" dirty="0">
                <a:solidFill>
                  <a:srgbClr val="28252B"/>
                </a:solidFill>
                <a:latin typeface="Arial"/>
                <a:cs typeface="Arial"/>
              </a:rPr>
              <a:t>s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100" dirty="0">
                <a:solidFill>
                  <a:srgbClr val="28252B"/>
                </a:solidFill>
                <a:latin typeface="Arial"/>
                <a:cs typeface="Arial"/>
              </a:rPr>
              <a:t>o</a:t>
            </a:r>
            <a:r>
              <a:rPr sz="1550" b="1" spc="-45" dirty="0">
                <a:solidFill>
                  <a:srgbClr val="28252B"/>
                </a:solidFill>
                <a:latin typeface="Arial"/>
                <a:cs typeface="Arial"/>
              </a:rPr>
              <a:t>f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135" dirty="0">
                <a:solidFill>
                  <a:srgbClr val="28252B"/>
                </a:solidFill>
                <a:latin typeface="Arial"/>
                <a:cs typeface="Arial"/>
              </a:rPr>
              <a:t>m</a:t>
            </a:r>
            <a:r>
              <a:rPr sz="1550" b="1" spc="15" dirty="0">
                <a:solidFill>
                  <a:srgbClr val="28252B"/>
                </a:solidFill>
                <a:latin typeface="Arial"/>
                <a:cs typeface="Arial"/>
              </a:rPr>
              <a:t>a</a:t>
            </a:r>
            <a:r>
              <a:rPr sz="1550" b="1" spc="-110" dirty="0">
                <a:solidFill>
                  <a:srgbClr val="28252B"/>
                </a:solidFill>
                <a:latin typeface="Arial"/>
                <a:cs typeface="Arial"/>
              </a:rPr>
              <a:t>n</a:t>
            </a:r>
            <a:r>
              <a:rPr sz="1550" b="1" spc="-45" dirty="0">
                <a:solidFill>
                  <a:srgbClr val="28252B"/>
                </a:solidFill>
                <a:latin typeface="Arial"/>
                <a:cs typeface="Arial"/>
              </a:rPr>
              <a:t>i</a:t>
            </a:r>
            <a:r>
              <a:rPr sz="1550" b="1" spc="-50" dirty="0">
                <a:solidFill>
                  <a:srgbClr val="28252B"/>
                </a:solidFill>
                <a:latin typeface="Arial"/>
                <a:cs typeface="Arial"/>
              </a:rPr>
              <a:t>f</a:t>
            </a:r>
            <a:r>
              <a:rPr sz="1550" b="1" spc="-85" dirty="0">
                <a:solidFill>
                  <a:srgbClr val="28252B"/>
                </a:solidFill>
                <a:latin typeface="Arial"/>
                <a:cs typeface="Arial"/>
              </a:rPr>
              <a:t>e</a:t>
            </a:r>
            <a:r>
              <a:rPr sz="1550" b="1" spc="-229" dirty="0">
                <a:solidFill>
                  <a:srgbClr val="28252B"/>
                </a:solidFill>
                <a:latin typeface="Arial"/>
                <a:cs typeface="Arial"/>
              </a:rPr>
              <a:t>s</a:t>
            </a:r>
            <a:r>
              <a:rPr sz="1550" b="1" spc="-95" dirty="0">
                <a:solidFill>
                  <a:srgbClr val="28252B"/>
                </a:solidFill>
                <a:latin typeface="Arial"/>
                <a:cs typeface="Arial"/>
              </a:rPr>
              <a:t>t</a:t>
            </a:r>
            <a:r>
              <a:rPr sz="1550" b="1" spc="15" dirty="0">
                <a:solidFill>
                  <a:srgbClr val="28252B"/>
                </a:solidFill>
                <a:latin typeface="Arial"/>
                <a:cs typeface="Arial"/>
              </a:rPr>
              <a:t>a</a:t>
            </a:r>
            <a:r>
              <a:rPr sz="1550" b="1" spc="-95" dirty="0">
                <a:solidFill>
                  <a:srgbClr val="28252B"/>
                </a:solidFill>
                <a:latin typeface="Arial"/>
                <a:cs typeface="Arial"/>
              </a:rPr>
              <a:t>t</a:t>
            </a:r>
            <a:r>
              <a:rPr sz="1550" b="1" spc="-45" dirty="0">
                <a:solidFill>
                  <a:srgbClr val="28252B"/>
                </a:solidFill>
                <a:latin typeface="Arial"/>
                <a:cs typeface="Arial"/>
              </a:rPr>
              <a:t>i</a:t>
            </a:r>
            <a:r>
              <a:rPr sz="1550" b="1" spc="-100" dirty="0">
                <a:solidFill>
                  <a:srgbClr val="28252B"/>
                </a:solidFill>
                <a:latin typeface="Arial"/>
                <a:cs typeface="Arial"/>
              </a:rPr>
              <a:t>o</a:t>
            </a:r>
            <a:r>
              <a:rPr sz="1550" b="1" spc="-105" dirty="0">
                <a:solidFill>
                  <a:srgbClr val="28252B"/>
                </a:solidFill>
                <a:latin typeface="Arial"/>
                <a:cs typeface="Arial"/>
              </a:rPr>
              <a:t>n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28252B"/>
                </a:solidFill>
                <a:latin typeface="Arial"/>
                <a:cs typeface="Arial"/>
              </a:rPr>
              <a:t>t</a:t>
            </a:r>
            <a:r>
              <a:rPr sz="1550" b="1" spc="-110" dirty="0">
                <a:solidFill>
                  <a:srgbClr val="28252B"/>
                </a:solidFill>
                <a:latin typeface="Arial"/>
                <a:cs typeface="Arial"/>
              </a:rPr>
              <a:t>h</a:t>
            </a:r>
            <a:r>
              <a:rPr sz="1550" b="1" spc="15" dirty="0">
                <a:solidFill>
                  <a:srgbClr val="28252B"/>
                </a:solidFill>
                <a:latin typeface="Arial"/>
                <a:cs typeface="Arial"/>
              </a:rPr>
              <a:t>a</a:t>
            </a:r>
            <a:r>
              <a:rPr sz="1550" b="1" spc="-90" dirty="0">
                <a:solidFill>
                  <a:srgbClr val="28252B"/>
                </a:solidFill>
                <a:latin typeface="Arial"/>
                <a:cs typeface="Arial"/>
              </a:rPr>
              <a:t>t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210" dirty="0">
                <a:solidFill>
                  <a:srgbClr val="28252B"/>
                </a:solidFill>
                <a:latin typeface="Arial"/>
                <a:cs typeface="Arial"/>
              </a:rPr>
              <a:t>c</a:t>
            </a:r>
            <a:r>
              <a:rPr sz="1550" b="1" spc="15" dirty="0">
                <a:solidFill>
                  <a:srgbClr val="28252B"/>
                </a:solidFill>
                <a:latin typeface="Arial"/>
                <a:cs typeface="Arial"/>
              </a:rPr>
              <a:t>a</a:t>
            </a:r>
            <a:r>
              <a:rPr sz="1550" b="1" spc="-105" dirty="0">
                <a:solidFill>
                  <a:srgbClr val="28252B"/>
                </a:solidFill>
                <a:latin typeface="Arial"/>
                <a:cs typeface="Arial"/>
              </a:rPr>
              <a:t>n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45" dirty="0">
                <a:solidFill>
                  <a:srgbClr val="28252B"/>
                </a:solidFill>
                <a:latin typeface="Arial"/>
                <a:cs typeface="Arial"/>
              </a:rPr>
              <a:t>i</a:t>
            </a:r>
            <a:r>
              <a:rPr sz="1550" b="1" spc="-135" dirty="0">
                <a:solidFill>
                  <a:srgbClr val="28252B"/>
                </a:solidFill>
                <a:latin typeface="Arial"/>
                <a:cs typeface="Arial"/>
              </a:rPr>
              <a:t>mm</a:t>
            </a:r>
            <a:r>
              <a:rPr sz="1550" b="1" spc="-100" dirty="0">
                <a:solidFill>
                  <a:srgbClr val="28252B"/>
                </a:solidFill>
                <a:latin typeface="Arial"/>
                <a:cs typeface="Arial"/>
              </a:rPr>
              <a:t>o</a:t>
            </a:r>
            <a:r>
              <a:rPr sz="1550" b="1" spc="-40" dirty="0">
                <a:solidFill>
                  <a:srgbClr val="28252B"/>
                </a:solidFill>
                <a:latin typeface="Arial"/>
                <a:cs typeface="Arial"/>
              </a:rPr>
              <a:t>r</a:t>
            </a:r>
            <a:r>
              <a:rPr sz="1550" b="1" spc="-95" dirty="0">
                <a:solidFill>
                  <a:srgbClr val="28252B"/>
                </a:solidFill>
                <a:latin typeface="Arial"/>
                <a:cs typeface="Arial"/>
              </a:rPr>
              <a:t>t</a:t>
            </a:r>
            <a:r>
              <a:rPr sz="1550" b="1" spc="15" dirty="0">
                <a:solidFill>
                  <a:srgbClr val="28252B"/>
                </a:solidFill>
                <a:latin typeface="Arial"/>
                <a:cs typeface="Arial"/>
              </a:rPr>
              <a:t>a</a:t>
            </a:r>
            <a:r>
              <a:rPr sz="1550" b="1" spc="-65" dirty="0">
                <a:solidFill>
                  <a:srgbClr val="28252B"/>
                </a:solidFill>
                <a:latin typeface="Arial"/>
                <a:cs typeface="Arial"/>
              </a:rPr>
              <a:t>l</a:t>
            </a:r>
            <a:r>
              <a:rPr sz="1550" b="1" spc="-45" dirty="0">
                <a:solidFill>
                  <a:srgbClr val="28252B"/>
                </a:solidFill>
                <a:latin typeface="Arial"/>
                <a:cs typeface="Arial"/>
              </a:rPr>
              <a:t>i</a:t>
            </a:r>
            <a:r>
              <a:rPr sz="1550" b="1" spc="-30" dirty="0">
                <a:solidFill>
                  <a:srgbClr val="28252B"/>
                </a:solidFill>
                <a:latin typeface="Arial"/>
                <a:cs typeface="Arial"/>
              </a:rPr>
              <a:t>z</a:t>
            </a:r>
            <a:r>
              <a:rPr sz="1550" b="1" spc="-80" dirty="0">
                <a:solidFill>
                  <a:srgbClr val="28252B"/>
                </a:solidFill>
                <a:latin typeface="Arial"/>
                <a:cs typeface="Arial"/>
              </a:rPr>
              <a:t>e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120" dirty="0">
                <a:solidFill>
                  <a:srgbClr val="28252B"/>
                </a:solidFill>
                <a:latin typeface="Arial"/>
                <a:cs typeface="Arial"/>
              </a:rPr>
              <a:t>u</a:t>
            </a:r>
            <a:r>
              <a:rPr sz="1550" b="1" spc="-110" dirty="0">
                <a:solidFill>
                  <a:srgbClr val="28252B"/>
                </a:solidFill>
                <a:latin typeface="Arial"/>
                <a:cs typeface="Arial"/>
              </a:rPr>
              <a:t>n</a:t>
            </a:r>
            <a:r>
              <a:rPr sz="1550" b="1" spc="-50" dirty="0">
                <a:solidFill>
                  <a:srgbClr val="28252B"/>
                </a:solidFill>
                <a:latin typeface="Arial"/>
                <a:cs typeface="Arial"/>
              </a:rPr>
              <a:t>f</a:t>
            </a:r>
            <a:r>
              <a:rPr sz="1550" b="1" spc="-100" dirty="0">
                <a:solidFill>
                  <a:srgbClr val="28252B"/>
                </a:solidFill>
                <a:latin typeface="Arial"/>
                <a:cs typeface="Arial"/>
              </a:rPr>
              <a:t>o</a:t>
            </a:r>
            <a:r>
              <a:rPr sz="1550" b="1" spc="-40" dirty="0">
                <a:solidFill>
                  <a:srgbClr val="28252B"/>
                </a:solidFill>
                <a:latin typeface="Arial"/>
                <a:cs typeface="Arial"/>
              </a:rPr>
              <a:t>r</a:t>
            </a:r>
            <a:r>
              <a:rPr sz="1550" b="1" spc="-75" dirty="0">
                <a:solidFill>
                  <a:srgbClr val="28252B"/>
                </a:solidFill>
                <a:latin typeface="Arial"/>
                <a:cs typeface="Arial"/>
              </a:rPr>
              <a:t>g</a:t>
            </a:r>
            <a:r>
              <a:rPr sz="1550" b="1" spc="-85" dirty="0">
                <a:solidFill>
                  <a:srgbClr val="28252B"/>
                </a:solidFill>
                <a:latin typeface="Arial"/>
                <a:cs typeface="Arial"/>
              </a:rPr>
              <a:t>e</a:t>
            </a:r>
            <a:r>
              <a:rPr sz="1550" b="1" spc="-95" dirty="0">
                <a:solidFill>
                  <a:srgbClr val="28252B"/>
                </a:solidFill>
                <a:latin typeface="Arial"/>
                <a:cs typeface="Arial"/>
              </a:rPr>
              <a:t>tt</a:t>
            </a:r>
            <a:r>
              <a:rPr sz="1550" b="1" spc="15" dirty="0">
                <a:solidFill>
                  <a:srgbClr val="28252B"/>
                </a:solidFill>
                <a:latin typeface="Arial"/>
                <a:cs typeface="Arial"/>
              </a:rPr>
              <a:t>a</a:t>
            </a:r>
            <a:r>
              <a:rPr sz="1550" b="1" spc="-70" dirty="0">
                <a:solidFill>
                  <a:srgbClr val="28252B"/>
                </a:solidFill>
                <a:latin typeface="Arial"/>
                <a:cs typeface="Arial"/>
              </a:rPr>
              <a:t>b</a:t>
            </a:r>
            <a:r>
              <a:rPr sz="1550" b="1" spc="-65" dirty="0">
                <a:solidFill>
                  <a:srgbClr val="28252B"/>
                </a:solidFill>
                <a:latin typeface="Arial"/>
                <a:cs typeface="Arial"/>
              </a:rPr>
              <a:t>l</a:t>
            </a:r>
            <a:r>
              <a:rPr sz="1550" b="1" spc="-55" dirty="0">
                <a:solidFill>
                  <a:srgbClr val="28252B"/>
                </a:solidFill>
                <a:latin typeface="Arial"/>
                <a:cs typeface="Arial"/>
              </a:rPr>
              <a:t>e  </a:t>
            </a:r>
            <a:r>
              <a:rPr sz="1550" b="1" spc="-125" dirty="0">
                <a:solidFill>
                  <a:srgbClr val="28252B"/>
                </a:solidFill>
                <a:latin typeface="Arial"/>
                <a:cs typeface="Arial"/>
              </a:rPr>
              <a:t>moments</a:t>
            </a:r>
            <a:r>
              <a:rPr sz="1550" b="1" spc="15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28252B"/>
                </a:solidFill>
                <a:latin typeface="Arial"/>
                <a:cs typeface="Arial"/>
              </a:rPr>
              <a:t>both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105" dirty="0">
                <a:solidFill>
                  <a:srgbClr val="28252B"/>
                </a:solidFill>
                <a:latin typeface="Arial"/>
                <a:cs typeface="Arial"/>
              </a:rPr>
              <a:t>as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90" dirty="0">
                <a:solidFill>
                  <a:srgbClr val="28252B"/>
                </a:solidFill>
                <a:latin typeface="Arial"/>
                <a:cs typeface="Arial"/>
              </a:rPr>
              <a:t>images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55" dirty="0">
                <a:solidFill>
                  <a:srgbClr val="28252B"/>
                </a:solidFill>
                <a:latin typeface="Arial"/>
                <a:cs typeface="Arial"/>
              </a:rPr>
              <a:t>and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105" dirty="0">
                <a:solidFill>
                  <a:srgbClr val="28252B"/>
                </a:solidFill>
                <a:latin typeface="Arial"/>
                <a:cs typeface="Arial"/>
              </a:rPr>
              <a:t>as</a:t>
            </a:r>
            <a:r>
              <a:rPr sz="1550" b="1" spc="20" dirty="0">
                <a:solidFill>
                  <a:srgbClr val="28252B"/>
                </a:solidFill>
                <a:latin typeface="Arial"/>
                <a:cs typeface="Arial"/>
              </a:rPr>
              <a:t> </a:t>
            </a:r>
            <a:r>
              <a:rPr sz="1550" b="1" spc="-105" dirty="0">
                <a:solidFill>
                  <a:srgbClr val="28252B"/>
                </a:solidFill>
                <a:latin typeface="Arial"/>
                <a:cs typeface="Arial"/>
              </a:rPr>
              <a:t>stats.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131" y="3416603"/>
            <a:ext cx="5464810" cy="9334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2330"/>
              </a:lnSpc>
              <a:spcBef>
                <a:spcPts val="310"/>
              </a:spcBef>
            </a:pPr>
            <a:r>
              <a:rPr sz="2050" spc="-160" dirty="0">
                <a:solidFill>
                  <a:srgbClr val="4B454D"/>
                </a:solidFill>
                <a:latin typeface="Tahoma"/>
                <a:cs typeface="Tahoma"/>
              </a:rPr>
              <a:t>Artists </a:t>
            </a:r>
            <a:r>
              <a:rPr sz="2050" spc="-210" dirty="0">
                <a:solidFill>
                  <a:srgbClr val="4B454D"/>
                </a:solidFill>
                <a:latin typeface="Tahoma"/>
                <a:cs typeface="Tahoma"/>
              </a:rPr>
              <a:t>from </a:t>
            </a:r>
            <a:r>
              <a:rPr sz="2050" spc="-160" dirty="0">
                <a:solidFill>
                  <a:srgbClr val="4B454D"/>
                </a:solidFill>
                <a:latin typeface="Tahoma"/>
                <a:cs typeface="Tahoma"/>
              </a:rPr>
              <a:t>four </a:t>
            </a:r>
            <a:r>
              <a:rPr sz="2050" spc="-310" dirty="0">
                <a:solidFill>
                  <a:srgbClr val="4B454D"/>
                </a:solidFill>
                <a:latin typeface="Tahoma"/>
                <a:cs typeface="Tahoma"/>
              </a:rPr>
              <a:t>coNtiNeNts </a:t>
            </a:r>
            <a:r>
              <a:rPr sz="2050" spc="-280" dirty="0">
                <a:solidFill>
                  <a:srgbClr val="4B454D"/>
                </a:solidFill>
                <a:latin typeface="Tahoma"/>
                <a:cs typeface="Tahoma"/>
              </a:rPr>
              <a:t>(Europe, </a:t>
            </a:r>
            <a:r>
              <a:rPr sz="2050" spc="-330" dirty="0">
                <a:solidFill>
                  <a:srgbClr val="4B454D"/>
                </a:solidFill>
                <a:latin typeface="Tahoma"/>
                <a:cs typeface="Tahoma"/>
              </a:rPr>
              <a:t>America,</a:t>
            </a:r>
            <a:r>
              <a:rPr sz="2050" spc="-325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330" dirty="0">
                <a:solidFill>
                  <a:srgbClr val="4B454D"/>
                </a:solidFill>
                <a:latin typeface="Tahoma"/>
                <a:cs typeface="Tahoma"/>
              </a:rPr>
              <a:t>Asia</a:t>
            </a:r>
            <a:r>
              <a:rPr sz="2050" spc="-325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459" dirty="0">
                <a:solidFill>
                  <a:srgbClr val="4B454D"/>
                </a:solidFill>
                <a:latin typeface="Tahoma"/>
                <a:cs typeface="Tahoma"/>
              </a:rPr>
              <a:t>aNd</a:t>
            </a:r>
            <a:r>
              <a:rPr sz="2050" spc="-455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185" dirty="0">
                <a:solidFill>
                  <a:srgbClr val="4B454D"/>
                </a:solidFill>
                <a:latin typeface="Tahoma"/>
                <a:cs typeface="Tahoma"/>
              </a:rPr>
              <a:t>Africa) </a:t>
            </a:r>
            <a:r>
              <a:rPr sz="2050" spc="-180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280" dirty="0">
                <a:solidFill>
                  <a:srgbClr val="4B454D"/>
                </a:solidFill>
                <a:latin typeface="Tahoma"/>
                <a:cs typeface="Tahoma"/>
              </a:rPr>
              <a:t>suBmitted </a:t>
            </a:r>
            <a:r>
              <a:rPr sz="2050" spc="-250" dirty="0">
                <a:solidFill>
                  <a:srgbClr val="4B454D"/>
                </a:solidFill>
                <a:latin typeface="Tahoma"/>
                <a:cs typeface="Tahoma"/>
              </a:rPr>
              <a:t>photos, </a:t>
            </a:r>
            <a:r>
              <a:rPr sz="2050" spc="-180" dirty="0">
                <a:solidFill>
                  <a:srgbClr val="4B454D"/>
                </a:solidFill>
                <a:latin typeface="Tahoma"/>
                <a:cs typeface="Tahoma"/>
              </a:rPr>
              <a:t>with </a:t>
            </a:r>
            <a:r>
              <a:rPr sz="2050" spc="-340" dirty="0">
                <a:solidFill>
                  <a:srgbClr val="4B454D"/>
                </a:solidFill>
                <a:latin typeface="Tahoma"/>
                <a:cs typeface="Tahoma"/>
              </a:rPr>
              <a:t>wiNNers</a:t>
            </a:r>
            <a:r>
              <a:rPr sz="2050" spc="-335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355" dirty="0">
                <a:solidFill>
                  <a:srgbClr val="4B454D"/>
                </a:solidFill>
                <a:latin typeface="Tahoma"/>
                <a:cs typeface="Tahoma"/>
              </a:rPr>
              <a:t>comiNg</a:t>
            </a:r>
            <a:r>
              <a:rPr sz="2050" spc="-350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210" dirty="0">
                <a:solidFill>
                  <a:srgbClr val="4B454D"/>
                </a:solidFill>
                <a:latin typeface="Tahoma"/>
                <a:cs typeface="Tahoma"/>
              </a:rPr>
              <a:t>from </a:t>
            </a:r>
            <a:r>
              <a:rPr sz="2050" spc="-300" dirty="0">
                <a:solidFill>
                  <a:srgbClr val="4B454D"/>
                </a:solidFill>
                <a:latin typeface="Tahoma"/>
                <a:cs typeface="Tahoma"/>
              </a:rPr>
              <a:t>SerBia, </a:t>
            </a:r>
            <a:r>
              <a:rPr sz="2050" spc="-330" dirty="0">
                <a:solidFill>
                  <a:srgbClr val="4B454D"/>
                </a:solidFill>
                <a:latin typeface="Tahoma"/>
                <a:cs typeface="Tahoma"/>
              </a:rPr>
              <a:t>UkraiNe, </a:t>
            </a:r>
            <a:r>
              <a:rPr sz="2050" spc="-250" dirty="0">
                <a:solidFill>
                  <a:srgbClr val="4B454D"/>
                </a:solidFill>
                <a:latin typeface="Tahoma"/>
                <a:cs typeface="Tahoma"/>
              </a:rPr>
              <a:t>the </a:t>
            </a:r>
            <a:r>
              <a:rPr sz="2050" spc="-630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585" dirty="0">
                <a:solidFill>
                  <a:srgbClr val="4B454D"/>
                </a:solidFill>
                <a:latin typeface="Tahoma"/>
                <a:cs typeface="Tahoma"/>
              </a:rPr>
              <a:t>U</a:t>
            </a:r>
            <a:r>
              <a:rPr sz="2050" spc="-580" dirty="0">
                <a:solidFill>
                  <a:srgbClr val="4B454D"/>
                </a:solidFill>
                <a:latin typeface="Tahoma"/>
                <a:cs typeface="Tahoma"/>
              </a:rPr>
              <a:t>N</a:t>
            </a:r>
            <a:r>
              <a:rPr sz="2050" spc="-45" dirty="0">
                <a:solidFill>
                  <a:srgbClr val="4B454D"/>
                </a:solidFill>
                <a:latin typeface="Tahoma"/>
                <a:cs typeface="Tahoma"/>
              </a:rPr>
              <a:t>i</a:t>
            </a:r>
            <a:r>
              <a:rPr sz="2050" spc="35" dirty="0">
                <a:solidFill>
                  <a:srgbClr val="4B454D"/>
                </a:solidFill>
                <a:latin typeface="Tahoma"/>
                <a:cs typeface="Tahoma"/>
              </a:rPr>
              <a:t>t</a:t>
            </a:r>
            <a:r>
              <a:rPr sz="2050" spc="-470" dirty="0">
                <a:solidFill>
                  <a:srgbClr val="4B454D"/>
                </a:solidFill>
                <a:latin typeface="Tahoma"/>
                <a:cs typeface="Tahoma"/>
              </a:rPr>
              <a:t>e</a:t>
            </a:r>
            <a:r>
              <a:rPr sz="2050" spc="-350" dirty="0">
                <a:solidFill>
                  <a:srgbClr val="4B454D"/>
                </a:solidFill>
                <a:latin typeface="Tahoma"/>
                <a:cs typeface="Tahoma"/>
              </a:rPr>
              <a:t>d</a:t>
            </a:r>
            <a:r>
              <a:rPr sz="2050" spc="-229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450" dirty="0">
                <a:solidFill>
                  <a:srgbClr val="4B454D"/>
                </a:solidFill>
                <a:latin typeface="Tahoma"/>
                <a:cs typeface="Tahoma"/>
              </a:rPr>
              <a:t>S</a:t>
            </a:r>
            <a:r>
              <a:rPr sz="2050" spc="35" dirty="0">
                <a:solidFill>
                  <a:srgbClr val="4B454D"/>
                </a:solidFill>
                <a:latin typeface="Tahoma"/>
                <a:cs typeface="Tahoma"/>
              </a:rPr>
              <a:t>t</a:t>
            </a:r>
            <a:r>
              <a:rPr sz="2050" spc="-450" dirty="0">
                <a:solidFill>
                  <a:srgbClr val="4B454D"/>
                </a:solidFill>
                <a:latin typeface="Tahoma"/>
                <a:cs typeface="Tahoma"/>
              </a:rPr>
              <a:t>a</a:t>
            </a:r>
            <a:r>
              <a:rPr sz="2050" spc="35" dirty="0">
                <a:solidFill>
                  <a:srgbClr val="4B454D"/>
                </a:solidFill>
                <a:latin typeface="Tahoma"/>
                <a:cs typeface="Tahoma"/>
              </a:rPr>
              <a:t>t</a:t>
            </a:r>
            <a:r>
              <a:rPr sz="2050" spc="-470" dirty="0">
                <a:solidFill>
                  <a:srgbClr val="4B454D"/>
                </a:solidFill>
                <a:latin typeface="Tahoma"/>
                <a:cs typeface="Tahoma"/>
              </a:rPr>
              <a:t>e</a:t>
            </a:r>
            <a:r>
              <a:rPr sz="2050" spc="-325" dirty="0">
                <a:solidFill>
                  <a:srgbClr val="4B454D"/>
                </a:solidFill>
                <a:latin typeface="Tahoma"/>
                <a:cs typeface="Tahoma"/>
              </a:rPr>
              <a:t>s</a:t>
            </a:r>
            <a:r>
              <a:rPr sz="2050" spc="-265" dirty="0">
                <a:solidFill>
                  <a:srgbClr val="4B454D"/>
                </a:solidFill>
                <a:latin typeface="Tahoma"/>
                <a:cs typeface="Tahoma"/>
              </a:rPr>
              <a:t>,</a:t>
            </a:r>
            <a:r>
              <a:rPr sz="2050" spc="-229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415" dirty="0">
                <a:solidFill>
                  <a:srgbClr val="4B454D"/>
                </a:solidFill>
                <a:latin typeface="Tahoma"/>
                <a:cs typeface="Tahoma"/>
              </a:rPr>
              <a:t>J</a:t>
            </a:r>
            <a:r>
              <a:rPr sz="2050" spc="-450" dirty="0">
                <a:solidFill>
                  <a:srgbClr val="4B454D"/>
                </a:solidFill>
                <a:latin typeface="Tahoma"/>
                <a:cs typeface="Tahoma"/>
              </a:rPr>
              <a:t>a</a:t>
            </a:r>
            <a:r>
              <a:rPr sz="2050" spc="-395" dirty="0">
                <a:solidFill>
                  <a:srgbClr val="4B454D"/>
                </a:solidFill>
                <a:latin typeface="Tahoma"/>
                <a:cs typeface="Tahoma"/>
              </a:rPr>
              <a:t>p</a:t>
            </a:r>
            <a:r>
              <a:rPr sz="2050" spc="-450" dirty="0">
                <a:solidFill>
                  <a:srgbClr val="4B454D"/>
                </a:solidFill>
                <a:latin typeface="Tahoma"/>
                <a:cs typeface="Tahoma"/>
              </a:rPr>
              <a:t>a</a:t>
            </a:r>
            <a:r>
              <a:rPr sz="2050" spc="-580" dirty="0">
                <a:solidFill>
                  <a:srgbClr val="4B454D"/>
                </a:solidFill>
                <a:latin typeface="Tahoma"/>
                <a:cs typeface="Tahoma"/>
              </a:rPr>
              <a:t>N</a:t>
            </a:r>
            <a:r>
              <a:rPr sz="2050" spc="-265" dirty="0">
                <a:solidFill>
                  <a:srgbClr val="4B454D"/>
                </a:solidFill>
                <a:latin typeface="Tahoma"/>
                <a:cs typeface="Tahoma"/>
              </a:rPr>
              <a:t>,</a:t>
            </a:r>
            <a:r>
              <a:rPr sz="2050" spc="-229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530" dirty="0">
                <a:solidFill>
                  <a:srgbClr val="4B454D"/>
                </a:solidFill>
                <a:latin typeface="Tahoma"/>
                <a:cs typeface="Tahoma"/>
              </a:rPr>
              <a:t>E</a:t>
            </a:r>
            <a:r>
              <a:rPr sz="2050" spc="-345" dirty="0">
                <a:solidFill>
                  <a:srgbClr val="4B454D"/>
                </a:solidFill>
                <a:latin typeface="Tahoma"/>
                <a:cs typeface="Tahoma"/>
              </a:rPr>
              <a:t>g</a:t>
            </a:r>
            <a:r>
              <a:rPr sz="2050" spc="-295" dirty="0">
                <a:solidFill>
                  <a:srgbClr val="4B454D"/>
                </a:solidFill>
                <a:latin typeface="Tahoma"/>
                <a:cs typeface="Tahoma"/>
              </a:rPr>
              <a:t>y</a:t>
            </a:r>
            <a:r>
              <a:rPr sz="2050" spc="-395" dirty="0">
                <a:solidFill>
                  <a:srgbClr val="4B454D"/>
                </a:solidFill>
                <a:latin typeface="Tahoma"/>
                <a:cs typeface="Tahoma"/>
              </a:rPr>
              <a:t>p</a:t>
            </a:r>
            <a:r>
              <a:rPr sz="2050" spc="35" dirty="0">
                <a:solidFill>
                  <a:srgbClr val="4B454D"/>
                </a:solidFill>
                <a:latin typeface="Tahoma"/>
                <a:cs typeface="Tahoma"/>
              </a:rPr>
              <a:t>t</a:t>
            </a:r>
            <a:r>
              <a:rPr sz="2050" spc="-265" dirty="0">
                <a:solidFill>
                  <a:srgbClr val="4B454D"/>
                </a:solidFill>
                <a:latin typeface="Tahoma"/>
                <a:cs typeface="Tahoma"/>
              </a:rPr>
              <a:t>,</a:t>
            </a:r>
            <a:r>
              <a:rPr sz="2050" spc="-229" dirty="0">
                <a:solidFill>
                  <a:srgbClr val="4B454D"/>
                </a:solidFill>
                <a:latin typeface="Tahoma"/>
                <a:cs typeface="Tahoma"/>
              </a:rPr>
              <a:t> </a:t>
            </a:r>
            <a:r>
              <a:rPr sz="2050" spc="-459" dirty="0">
                <a:solidFill>
                  <a:srgbClr val="4B454D"/>
                </a:solidFill>
                <a:latin typeface="Tahoma"/>
                <a:cs typeface="Tahoma"/>
              </a:rPr>
              <a:t>R</a:t>
            </a:r>
            <a:r>
              <a:rPr sz="2050" spc="-245" dirty="0">
                <a:solidFill>
                  <a:srgbClr val="4B454D"/>
                </a:solidFill>
                <a:latin typeface="Tahoma"/>
                <a:cs typeface="Tahoma"/>
              </a:rPr>
              <a:t>o</a:t>
            </a:r>
            <a:r>
              <a:rPr sz="2050" spc="-580" dirty="0">
                <a:solidFill>
                  <a:srgbClr val="4B454D"/>
                </a:solidFill>
                <a:latin typeface="Tahoma"/>
                <a:cs typeface="Tahoma"/>
              </a:rPr>
              <a:t>m</a:t>
            </a:r>
            <a:r>
              <a:rPr sz="2050" spc="-450" dirty="0">
                <a:solidFill>
                  <a:srgbClr val="4B454D"/>
                </a:solidFill>
                <a:latin typeface="Tahoma"/>
                <a:cs typeface="Tahoma"/>
              </a:rPr>
              <a:t>a</a:t>
            </a:r>
            <a:r>
              <a:rPr sz="2050" spc="-580" dirty="0">
                <a:solidFill>
                  <a:srgbClr val="4B454D"/>
                </a:solidFill>
                <a:latin typeface="Tahoma"/>
                <a:cs typeface="Tahoma"/>
              </a:rPr>
              <a:t>N</a:t>
            </a:r>
            <a:r>
              <a:rPr sz="2050" spc="-45" dirty="0">
                <a:solidFill>
                  <a:srgbClr val="4B454D"/>
                </a:solidFill>
                <a:latin typeface="Tahoma"/>
                <a:cs typeface="Tahoma"/>
              </a:rPr>
              <a:t>i</a:t>
            </a:r>
            <a:r>
              <a:rPr sz="2050" spc="-450" dirty="0">
                <a:solidFill>
                  <a:srgbClr val="4B454D"/>
                </a:solidFill>
                <a:latin typeface="Tahoma"/>
                <a:cs typeface="Tahoma"/>
              </a:rPr>
              <a:t>a</a:t>
            </a:r>
            <a:r>
              <a:rPr sz="2050" spc="-270" dirty="0">
                <a:solidFill>
                  <a:srgbClr val="4B454D"/>
                </a:solidFill>
                <a:latin typeface="Tahoma"/>
                <a:cs typeface="Tahoma"/>
              </a:rPr>
              <a:t>..</a:t>
            </a:r>
            <a:r>
              <a:rPr sz="2050" spc="-265" dirty="0">
                <a:solidFill>
                  <a:srgbClr val="4B454D"/>
                </a:solidFill>
                <a:latin typeface="Tahoma"/>
                <a:cs typeface="Tahoma"/>
              </a:rPr>
              <a:t>.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523" y="2783768"/>
            <a:ext cx="537654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9584" marR="5080" indent="-477520">
              <a:lnSpc>
                <a:spcPct val="114700"/>
              </a:lnSpc>
              <a:spcBef>
                <a:spcPts val="100"/>
              </a:spcBef>
            </a:pPr>
            <a:r>
              <a:rPr sz="1200" b="1" spc="-120" dirty="0">
                <a:latin typeface="Arial"/>
                <a:cs typeface="Arial"/>
              </a:rPr>
              <a:t>The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Civilization </a:t>
            </a:r>
            <a:r>
              <a:rPr sz="1200" b="1" spc="-50" dirty="0">
                <a:latin typeface="Arial"/>
                <a:cs typeface="Arial"/>
              </a:rPr>
              <a:t>and </a:t>
            </a:r>
            <a:r>
              <a:rPr sz="1200" b="1" spc="-85" dirty="0">
                <a:latin typeface="Arial"/>
                <a:cs typeface="Arial"/>
              </a:rPr>
              <a:t>Culture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of </a:t>
            </a:r>
            <a:r>
              <a:rPr sz="1200" b="1" spc="-40" dirty="0">
                <a:latin typeface="Arial"/>
                <a:cs typeface="Arial"/>
              </a:rPr>
              <a:t>Wine </a:t>
            </a:r>
            <a:r>
              <a:rPr sz="1200" b="1" spc="-80" dirty="0">
                <a:latin typeface="Arial"/>
                <a:cs typeface="Arial"/>
              </a:rPr>
              <a:t>also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has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this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attribute of </a:t>
            </a:r>
            <a:r>
              <a:rPr sz="1200" b="1" spc="-95" dirty="0">
                <a:latin typeface="Arial"/>
                <a:cs typeface="Arial"/>
              </a:rPr>
              <a:t>connecting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you </a:t>
            </a:r>
            <a:r>
              <a:rPr sz="1200" b="1" spc="-50" dirty="0">
                <a:latin typeface="Arial"/>
                <a:cs typeface="Arial"/>
              </a:rPr>
              <a:t>with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history,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geography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and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religion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in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moments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of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65" dirty="0">
                <a:latin typeface="Arial"/>
                <a:cs typeface="Arial"/>
              </a:rPr>
              <a:t>meditation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and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joy.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CF7C81-0BD9-6E7F-8418-2CDAD0D6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451722-AF2F-2C2E-4FAC-192E28B9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7" y="70104"/>
            <a:ext cx="1648967" cy="4450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9982" y="60437"/>
            <a:ext cx="20504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35" dirty="0">
                <a:latin typeface="Trebuchet MS"/>
                <a:cs typeface="Trebuchet MS"/>
              </a:rPr>
              <a:t>Ótos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András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E1BC3-7EB8-F901-9137-C2ABBBAEF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554" y="46392"/>
            <a:ext cx="20504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35" dirty="0">
                <a:latin typeface="Trebuchet MS"/>
                <a:cs typeface="Trebuchet MS"/>
              </a:rPr>
              <a:t>Ótos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András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89425-F349-3131-03F1-7A81B8095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293" y="46391"/>
            <a:ext cx="20504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35" dirty="0">
                <a:latin typeface="Trebuchet MS"/>
                <a:cs typeface="Trebuchet MS"/>
              </a:rPr>
              <a:t>Ótos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András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93830-43EB-732A-122B-26EAADD95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5" y="684260"/>
            <a:ext cx="6073647" cy="3842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249" y="46391"/>
            <a:ext cx="20504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35" dirty="0">
                <a:latin typeface="Trebuchet MS"/>
                <a:cs typeface="Trebuchet MS"/>
              </a:rPr>
              <a:t>Ótos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András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36DBE-6BC4-4977-7A3D-4F5046AC3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02" y="46391"/>
            <a:ext cx="20504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35" dirty="0">
                <a:latin typeface="Trebuchet MS"/>
                <a:cs typeface="Trebuchet MS"/>
              </a:rPr>
              <a:t>Ótos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András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B9B53-495C-0B8E-F177-F7FBD24A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5" y="684259"/>
            <a:ext cx="6073647" cy="3842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71" y="46390"/>
            <a:ext cx="20504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35" dirty="0">
                <a:latin typeface="Trebuchet MS"/>
                <a:cs typeface="Trebuchet MS"/>
              </a:rPr>
              <a:t>Ótos</a:t>
            </a:r>
            <a:r>
              <a:rPr sz="3000" spc="-15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András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434DF-8090-AF6B-5315-ED91ACD2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"/>
            <a:ext cx="6184900" cy="4567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154</Words>
  <Application>Microsoft Office PowerPoint</Application>
  <PresentationFormat>Personnalisé</PresentationFormat>
  <Paragraphs>26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Sans Unicode</vt:lpstr>
      <vt:lpstr>Tahoma</vt:lpstr>
      <vt:lpstr>Trebuchet MS</vt:lpstr>
      <vt:lpstr>Verdana</vt:lpstr>
      <vt:lpstr>Office Theme</vt:lpstr>
      <vt:lpstr>Présentation PowerPoint</vt:lpstr>
      <vt:lpstr>International exhibition organized by</vt:lpstr>
      <vt:lpstr>Vineyards and wine in the world of visual art have forms and  poses of manifestation that can immortalize unforgettable  moments both as images and as stats.</vt:lpstr>
      <vt:lpstr>Ótos András</vt:lpstr>
      <vt:lpstr>Ótos András</vt:lpstr>
      <vt:lpstr>Ótos András</vt:lpstr>
      <vt:lpstr>Ótos András</vt:lpstr>
      <vt:lpstr>Ótos András</vt:lpstr>
      <vt:lpstr>Ótos András</vt:lpstr>
      <vt:lpstr>Ótos András</vt:lpstr>
      <vt:lpstr>Hős Norbert</vt:lpstr>
      <vt:lpstr>Hős Norbert</vt:lpstr>
      <vt:lpstr>Hős Norbert</vt:lpstr>
      <vt:lpstr>Hős Norbert</vt:lpstr>
      <vt:lpstr>Hős Norbert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in the moment</dc:title>
  <dc:creator>Elena Capusan</dc:creator>
  <cp:keywords>DAFu-fgGH-M,BADU2B-Z0no</cp:keywords>
  <cp:lastModifiedBy>alan bryden</cp:lastModifiedBy>
  <cp:revision>2</cp:revision>
  <dcterms:created xsi:type="dcterms:W3CDTF">2023-09-20T10:20:30Z</dcterms:created>
  <dcterms:modified xsi:type="dcterms:W3CDTF">2023-10-04T13:59:38Z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2023-09-20T00:00:00Z</vt:filetime>
  </property>
  <property fmtid="{D5CDD505-2E9C-101B-9397-08002B2CF9AE}" pid="3" name="Creator">
    <vt:lpwstr>Canva</vt:lpwstr>
  </property>
  <property fmtid="{D5CDD505-2E9C-101B-9397-08002B2CF9AE}" pid="4" name="LastSaved">
    <vt:filetime>2023-09-20T00:00:00Z</vt:filetime>
  </property>
</Properties>
</file>