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EE190-D1EB-EB49-9452-36A537D0342D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8CDD8-D5B2-C344-99CE-4994F7333B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205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CDD8-D5B2-C344-99CE-4994F7333BC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435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3180-AD50-404D-8240-4C9E8FB2ACB0}" type="datetimeFigureOut">
              <a:rPr lang="fr-FR" smtClean="0"/>
              <a:pPr/>
              <a:t>03/03/2016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E3D2-B64E-43D9-A51B-690BC35BAB5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3180-AD50-404D-8240-4C9E8FB2ACB0}" type="datetimeFigureOut">
              <a:rPr lang="fr-FR" smtClean="0"/>
              <a:pPr/>
              <a:t>03/03/2016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E3D2-B64E-43D9-A51B-690BC35BAB5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3180-AD50-404D-8240-4C9E8FB2ACB0}" type="datetimeFigureOut">
              <a:rPr lang="fr-FR" smtClean="0"/>
              <a:pPr/>
              <a:t>03/03/2016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E3D2-B64E-43D9-A51B-690BC35BAB5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3180-AD50-404D-8240-4C9E8FB2ACB0}" type="datetimeFigureOut">
              <a:rPr lang="fr-FR" smtClean="0"/>
              <a:pPr/>
              <a:t>03/03/2016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E3D2-B64E-43D9-A51B-690BC35BAB5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3180-AD50-404D-8240-4C9E8FB2ACB0}" type="datetimeFigureOut">
              <a:rPr lang="fr-FR" smtClean="0"/>
              <a:pPr/>
              <a:t>03/03/2016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E3D2-B64E-43D9-A51B-690BC35BAB5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3180-AD50-404D-8240-4C9E8FB2ACB0}" type="datetimeFigureOut">
              <a:rPr lang="fr-FR" smtClean="0"/>
              <a:pPr/>
              <a:t>03/03/2016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E3D2-B64E-43D9-A51B-690BC35BAB5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3180-AD50-404D-8240-4C9E8FB2ACB0}" type="datetimeFigureOut">
              <a:rPr lang="fr-FR" smtClean="0"/>
              <a:pPr/>
              <a:t>03/03/2016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E3D2-B64E-43D9-A51B-690BC35BAB5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3180-AD50-404D-8240-4C9E8FB2ACB0}" type="datetimeFigureOut">
              <a:rPr lang="fr-FR" smtClean="0"/>
              <a:pPr/>
              <a:t>03/03/2016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E3D2-B64E-43D9-A51B-690BC35BAB5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3180-AD50-404D-8240-4C9E8FB2ACB0}" type="datetimeFigureOut">
              <a:rPr lang="fr-FR" smtClean="0"/>
              <a:pPr/>
              <a:t>03/03/2016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E3D2-B64E-43D9-A51B-690BC35BAB5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3180-AD50-404D-8240-4C9E8FB2ACB0}" type="datetimeFigureOut">
              <a:rPr lang="fr-FR" smtClean="0"/>
              <a:pPr/>
              <a:t>03/03/2016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E3D2-B64E-43D9-A51B-690BC35BAB5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3180-AD50-404D-8240-4C9E8FB2ACB0}" type="datetimeFigureOut">
              <a:rPr lang="fr-FR" smtClean="0"/>
              <a:pPr/>
              <a:t>03/03/2016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E3D2-B64E-43D9-A51B-690BC35BAB5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3180-AD50-404D-8240-4C9E8FB2ACB0}" type="datetimeFigureOut">
              <a:rPr lang="fr-FR" smtClean="0"/>
              <a:pPr/>
              <a:t>03/03/2016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FE3D2-B64E-43D9-A51B-690BC35BAB5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3600400" cy="54726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CH" sz="1400" dirty="0" smtClean="0">
                <a:latin typeface="Cleveland Condensed" pitchFamily="18" charset="0"/>
              </a:rPr>
              <a:t>              </a:t>
            </a:r>
            <a:r>
              <a:rPr lang="fr-CH" sz="4400" dirty="0" smtClean="0">
                <a:latin typeface="Cleveland Condensed" pitchFamily="18" charset="0"/>
              </a:rPr>
              <a:t>	</a:t>
            </a:r>
            <a:r>
              <a:rPr lang="fr-CH" sz="4400" b="1" dirty="0" smtClean="0">
                <a:latin typeface="Cleveland Condensed" pitchFamily="18" charset="0"/>
              </a:rPr>
              <a:t> </a:t>
            </a:r>
            <a:r>
              <a:rPr lang="fr-CH" sz="4400" b="1" dirty="0" smtClean="0">
                <a:latin typeface="Arial Narrow"/>
                <a:cs typeface="Arial Narrow"/>
              </a:rPr>
              <a:t> Restaurant Côté Cour, Côté Jardin</a:t>
            </a:r>
          </a:p>
          <a:p>
            <a:pPr>
              <a:buNone/>
            </a:pPr>
            <a:r>
              <a:rPr lang="fr-CH" sz="4400" dirty="0" smtClean="0">
                <a:latin typeface="Arial Narrow"/>
                <a:cs typeface="Arial Narrow"/>
              </a:rPr>
              <a:t>                         Rue de la Chapelle 8</a:t>
            </a:r>
          </a:p>
          <a:p>
            <a:pPr>
              <a:buNone/>
            </a:pPr>
            <a:r>
              <a:rPr lang="fr-CH" sz="4400" dirty="0">
                <a:latin typeface="Arial Narrow"/>
                <a:cs typeface="Arial Narrow"/>
              </a:rPr>
              <a:t> </a:t>
            </a:r>
            <a:r>
              <a:rPr lang="fr-CH" sz="4400" dirty="0" smtClean="0">
                <a:latin typeface="Arial Narrow"/>
                <a:cs typeface="Arial Narrow"/>
              </a:rPr>
              <a:t>                       </a:t>
            </a:r>
            <a:r>
              <a:rPr lang="fr-CH" sz="4400" dirty="0">
                <a:latin typeface="Arial Narrow"/>
                <a:cs typeface="Arial Narrow"/>
              </a:rPr>
              <a:t> </a:t>
            </a:r>
            <a:r>
              <a:rPr lang="fr-CH" sz="4400" dirty="0" smtClean="0">
                <a:latin typeface="Arial Narrow"/>
                <a:cs typeface="Arial Narrow"/>
              </a:rPr>
              <a:t>     1207 Genève</a:t>
            </a:r>
          </a:p>
          <a:p>
            <a:pPr>
              <a:buNone/>
            </a:pPr>
            <a:r>
              <a:rPr lang="fr-CH" sz="4400" dirty="0" smtClean="0">
                <a:latin typeface="Arial Narrow"/>
                <a:cs typeface="Arial Narrow"/>
              </a:rPr>
              <a:t>                            tél : 022 736 88 86</a:t>
            </a:r>
          </a:p>
          <a:p>
            <a:pPr>
              <a:buNone/>
            </a:pPr>
            <a:endParaRPr lang="fr-CH" sz="4400" dirty="0" smtClean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4400" dirty="0" smtClean="0">
                <a:latin typeface="Arial Narrow"/>
                <a:cs typeface="Arial Narrow"/>
              </a:rPr>
              <a:t>                    En voiture : parking Villereuse</a:t>
            </a:r>
          </a:p>
          <a:p>
            <a:pPr>
              <a:buNone/>
            </a:pPr>
            <a:endParaRPr lang="fr-CH" sz="4400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4400" dirty="0">
                <a:latin typeface="Arial Narrow"/>
                <a:cs typeface="Arial Narrow"/>
              </a:rPr>
              <a:t> </a:t>
            </a:r>
            <a:r>
              <a:rPr lang="fr-CH" sz="4400" dirty="0" smtClean="0">
                <a:latin typeface="Arial Narrow"/>
                <a:cs typeface="Arial Narrow"/>
              </a:rPr>
              <a:t>             En transport commun : Arrêt Terrassière</a:t>
            </a:r>
          </a:p>
          <a:p>
            <a:pPr>
              <a:buNone/>
            </a:pPr>
            <a:endParaRPr lang="fr-CH" sz="4400" dirty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4400" dirty="0" smtClean="0">
                <a:latin typeface="Arial Narrow"/>
                <a:cs typeface="Arial Narrow"/>
              </a:rPr>
              <a:t>	                 - Tram 12</a:t>
            </a:r>
          </a:p>
          <a:p>
            <a:pPr>
              <a:buNone/>
            </a:pPr>
            <a:r>
              <a:rPr lang="fr-CH" sz="4400" dirty="0">
                <a:latin typeface="Arial Narrow"/>
                <a:cs typeface="Arial Narrow"/>
              </a:rPr>
              <a:t> </a:t>
            </a:r>
            <a:r>
              <a:rPr lang="fr-CH" sz="4400" dirty="0" smtClean="0">
                <a:latin typeface="Arial Narrow"/>
                <a:cs typeface="Arial Narrow"/>
              </a:rPr>
              <a:t>    	                 - Bus  1, 25, 61,74</a:t>
            </a:r>
          </a:p>
          <a:p>
            <a:pPr>
              <a:buNone/>
            </a:pPr>
            <a:endParaRPr lang="fr-CH" sz="4400" dirty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4400" dirty="0" smtClean="0">
                <a:latin typeface="Arial Narrow"/>
                <a:cs typeface="Arial Narrow"/>
              </a:rPr>
              <a:t>	        *******************************</a:t>
            </a:r>
          </a:p>
          <a:p>
            <a:pPr>
              <a:buNone/>
            </a:pPr>
            <a:endParaRPr lang="fr-CH" sz="4400" dirty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4400" dirty="0" smtClean="0">
                <a:latin typeface="Arial Narrow"/>
                <a:cs typeface="Arial Narrow"/>
              </a:rPr>
              <a:t>		- </a:t>
            </a:r>
            <a:r>
              <a:rPr lang="fr-CH" sz="4400" b="1" dirty="0" smtClean="0">
                <a:latin typeface="Arial Narrow"/>
                <a:cs typeface="Arial Narrow"/>
              </a:rPr>
              <a:t>18h30 Accueil</a:t>
            </a:r>
          </a:p>
          <a:p>
            <a:pPr>
              <a:buNone/>
            </a:pPr>
            <a:endParaRPr lang="fr-CH" sz="4400" b="1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4400" b="1" dirty="0" smtClean="0">
                <a:latin typeface="Arial Narrow"/>
                <a:cs typeface="Arial Narrow"/>
              </a:rPr>
              <a:t>	</a:t>
            </a:r>
            <a:r>
              <a:rPr lang="fr-CH" sz="4400" b="1" dirty="0">
                <a:latin typeface="Arial Narrow"/>
                <a:cs typeface="Arial Narrow"/>
              </a:rPr>
              <a:t>	</a:t>
            </a:r>
            <a:r>
              <a:rPr lang="fr-CH" sz="4400" b="1" dirty="0" smtClean="0">
                <a:latin typeface="Arial Narrow"/>
                <a:cs typeface="Arial Narrow"/>
              </a:rPr>
              <a:t>- 19h00 Présentation et dégustation</a:t>
            </a:r>
          </a:p>
          <a:p>
            <a:pPr>
              <a:buNone/>
            </a:pPr>
            <a:endParaRPr lang="fr-CH" sz="4400" b="1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4400" b="1" dirty="0" smtClean="0">
                <a:latin typeface="Arial Narrow"/>
                <a:cs typeface="Arial Narrow"/>
              </a:rPr>
              <a:t>	</a:t>
            </a:r>
            <a:r>
              <a:rPr lang="fr-CH" sz="4400" b="1" dirty="0">
                <a:latin typeface="Arial Narrow"/>
                <a:cs typeface="Arial Narrow"/>
              </a:rPr>
              <a:t>	</a:t>
            </a:r>
            <a:r>
              <a:rPr lang="fr-CH" sz="4400" b="1" dirty="0" smtClean="0">
                <a:latin typeface="Arial Narrow"/>
                <a:cs typeface="Arial Narrow"/>
              </a:rPr>
              <a:t>- 20h Apéritif</a:t>
            </a:r>
          </a:p>
          <a:p>
            <a:pPr>
              <a:buNone/>
            </a:pPr>
            <a:r>
              <a:rPr lang="fr-CH" sz="4400" b="1" dirty="0" smtClean="0">
                <a:latin typeface="Arial Narrow"/>
                <a:cs typeface="Arial Narrow"/>
              </a:rPr>
              <a:t>	</a:t>
            </a:r>
          </a:p>
          <a:p>
            <a:pPr>
              <a:buNone/>
            </a:pPr>
            <a:r>
              <a:rPr lang="fr-CH" sz="4400" b="1" dirty="0" smtClean="0">
                <a:latin typeface="Arial Narrow"/>
                <a:cs typeface="Arial Narrow"/>
              </a:rPr>
              <a:t>	</a:t>
            </a:r>
            <a:r>
              <a:rPr lang="fr-CH" sz="4400" b="1" dirty="0">
                <a:latin typeface="Arial Narrow"/>
                <a:cs typeface="Arial Narrow"/>
              </a:rPr>
              <a:t>	</a:t>
            </a:r>
            <a:r>
              <a:rPr lang="fr-CH" sz="4400" b="1" dirty="0" smtClean="0">
                <a:latin typeface="Arial Narrow"/>
                <a:cs typeface="Arial Narrow"/>
              </a:rPr>
              <a:t>- 20h30 Repas</a:t>
            </a:r>
          </a:p>
          <a:p>
            <a:pPr>
              <a:buNone/>
            </a:pPr>
            <a:endParaRPr lang="fr-CH" sz="4400" b="1" dirty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4400" b="1" dirty="0" smtClean="0">
                <a:latin typeface="Arial Narrow"/>
                <a:cs typeface="Arial Narrow"/>
              </a:rPr>
              <a:t>		</a:t>
            </a:r>
          </a:p>
          <a:p>
            <a:pPr>
              <a:buNone/>
            </a:pPr>
            <a:endParaRPr lang="fr-CH" sz="4400" dirty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 smtClean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 smtClean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 smtClean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 smtClean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 smtClean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 smtClean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 smtClean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 smtClean="0">
              <a:latin typeface="Arial Narrow"/>
              <a:cs typeface="Arial Narrow"/>
            </a:endParaRPr>
          </a:p>
          <a:p>
            <a:pPr>
              <a:buNone/>
            </a:pPr>
            <a:endParaRPr lang="fr-CH" sz="4400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4400" dirty="0" smtClean="0">
                <a:latin typeface="Arial Narrow"/>
                <a:cs typeface="Arial Narrow"/>
              </a:rPr>
              <a:t>                    	</a:t>
            </a:r>
            <a:endParaRPr lang="fr-CH" sz="4400" dirty="0">
              <a:latin typeface="Arial Narrow"/>
              <a:cs typeface="Arial Narrow"/>
            </a:endParaRPr>
          </a:p>
        </p:txBody>
      </p:sp>
      <p:pic>
        <p:nvPicPr>
          <p:cNvPr id="3" name="Espace réservé du contenu 2" descr="_DSC0100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04" b="12604"/>
          <a:stretch>
            <a:fillRect/>
          </a:stretch>
        </p:blipFill>
        <p:spPr>
          <a:xfrm>
            <a:off x="6084168" y="3573016"/>
            <a:ext cx="2664296" cy="2389859"/>
          </a:xfrm>
        </p:spPr>
      </p:pic>
      <p:pic>
        <p:nvPicPr>
          <p:cNvPr id="10" name="Image 9" descr="CE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60649"/>
            <a:ext cx="1296144" cy="122924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084168" y="260648"/>
            <a:ext cx="28803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rial Narrow"/>
                <a:cs typeface="Arial Narrow"/>
              </a:rPr>
              <a:t>Le Conseil de l’Ordre de l’Académie du Cep vous propose  une dégustation </a:t>
            </a:r>
            <a:r>
              <a:rPr lang="fr-FR" sz="1100" b="1" dirty="0" smtClean="0">
                <a:latin typeface="Arial Narrow"/>
                <a:cs typeface="Arial Narrow"/>
              </a:rPr>
              <a:t>gratuite</a:t>
            </a:r>
            <a:r>
              <a:rPr lang="fr-FR" sz="1100" dirty="0" smtClean="0">
                <a:latin typeface="Arial Narrow"/>
                <a:cs typeface="Arial Narrow"/>
              </a:rPr>
              <a:t>, organisée par le Président du Concours des vins de Mâcon, Mr  Bernard DELAYE , Mme  la Consule Générale de France , Odile SOUPISON, en présence de Mr Luc BARTHASSAT, Conseiller d ‘Etat     </a:t>
            </a:r>
          </a:p>
          <a:p>
            <a:r>
              <a:rPr lang="fr-FR" sz="1100" dirty="0" smtClean="0">
                <a:latin typeface="Arial Narrow"/>
                <a:cs typeface="Arial Narrow"/>
              </a:rPr>
              <a:t> </a:t>
            </a:r>
          </a:p>
          <a:p>
            <a:endParaRPr lang="fr-FR" sz="1100" dirty="0">
              <a:latin typeface="Arial Narrow"/>
              <a:cs typeface="Arial Narrow"/>
            </a:endParaRPr>
          </a:p>
          <a:p>
            <a:r>
              <a:rPr lang="fr-FR" sz="1100" dirty="0" smtClean="0">
                <a:latin typeface="Arial Narrow"/>
                <a:cs typeface="Arial Narrow"/>
              </a:rPr>
              <a:t>La dégustation se fera en regroupant diverses régions de France</a:t>
            </a:r>
          </a:p>
          <a:p>
            <a:endParaRPr lang="fr-FR" sz="1100" dirty="0">
              <a:latin typeface="Arial Narrow"/>
              <a:cs typeface="Arial Narrow"/>
            </a:endParaRPr>
          </a:p>
          <a:p>
            <a:r>
              <a:rPr lang="fr-FR" sz="1200" dirty="0" smtClean="0">
                <a:latin typeface="Arial Narrow"/>
                <a:cs typeface="Arial Narrow"/>
              </a:rPr>
              <a:t>Elle aura lieu :</a:t>
            </a:r>
          </a:p>
          <a:p>
            <a:r>
              <a:rPr lang="fr-FR" sz="1200" b="1" dirty="0" smtClean="0">
                <a:latin typeface="Arial Narrow"/>
                <a:cs typeface="Arial Narrow"/>
              </a:rPr>
              <a:t>Le mardi   22  mars 2016  de 18hh30 à 20h</a:t>
            </a:r>
          </a:p>
          <a:p>
            <a:r>
              <a:rPr lang="fr-FR" sz="1100" dirty="0" smtClean="0">
                <a:latin typeface="Arial Narrow"/>
                <a:cs typeface="Arial Narrow"/>
              </a:rPr>
              <a:t>Au restaurant Côté Cour, Côté Jardin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143500" y="2682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 descr="logo_MAEDI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941168"/>
            <a:ext cx="1442473" cy="1368152"/>
          </a:xfrm>
          <a:prstGeom prst="rect">
            <a:avLst/>
          </a:prstGeom>
        </p:spPr>
      </p:pic>
      <p:pic>
        <p:nvPicPr>
          <p:cNvPr id="4" name="Image 3" descr="logo comité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941168"/>
            <a:ext cx="1340085" cy="682559"/>
          </a:xfrm>
          <a:prstGeom prst="rect">
            <a:avLst/>
          </a:prstGeom>
        </p:spPr>
      </p:pic>
      <p:pic>
        <p:nvPicPr>
          <p:cNvPr id="6" name="Image 5" descr="MACARONS 2016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7" y="5678181"/>
            <a:ext cx="2448271" cy="5757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8409"/>
            <a:ext cx="8229600" cy="1143000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Cleveland Condensed" pitchFamily="18" charset="0"/>
              </a:rPr>
              <a:t> </a:t>
            </a:r>
            <a:endParaRPr lang="fr-CH" sz="2000" dirty="0">
              <a:latin typeface="Cleveland Condensed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3960440" cy="5404309"/>
          </a:xfrm>
        </p:spPr>
        <p:txBody>
          <a:bodyPr>
            <a:normAutofit/>
          </a:bodyPr>
          <a:lstStyle/>
          <a:p>
            <a:pPr>
              <a:buNone/>
            </a:pPr>
            <a:endParaRPr lang="fr-CH" sz="1200" dirty="0" smtClean="0">
              <a:latin typeface="Apple Chancery"/>
              <a:cs typeface="Apple Chancery"/>
            </a:endParaRPr>
          </a:p>
          <a:p>
            <a:pPr marL="342900" lvl="1" indent="-342900">
              <a:buNone/>
            </a:pPr>
            <a:r>
              <a:rPr lang="fr-CH" sz="1200" dirty="0" smtClean="0">
                <a:latin typeface="Arial Narrow"/>
                <a:cs typeface="Arial Narrow"/>
              </a:rPr>
              <a:t>A l’issue de la dégustation, un diner vous sera servi au prix de                           </a:t>
            </a:r>
          </a:p>
          <a:p>
            <a:pPr>
              <a:buNone/>
            </a:pPr>
            <a:r>
              <a:rPr lang="fr-CH" sz="1200" dirty="0" smtClean="0">
                <a:latin typeface="Arial Narrow"/>
                <a:cs typeface="Arial Narrow"/>
              </a:rPr>
              <a:t>                                  CHF 90.- dès 20h30</a:t>
            </a:r>
          </a:p>
          <a:p>
            <a:pPr>
              <a:buNone/>
            </a:pPr>
            <a:endParaRPr lang="fr-CH" sz="1200" dirty="0" smtClean="0">
              <a:latin typeface="Arial Narrow"/>
              <a:cs typeface="Arial Narrow"/>
            </a:endParaRPr>
          </a:p>
          <a:p>
            <a:pPr>
              <a:buNone/>
            </a:pPr>
            <a:endParaRPr lang="fr-CH" sz="1200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1200" dirty="0" smtClean="0">
                <a:latin typeface="Arial Narrow"/>
                <a:cs typeface="Arial Narrow"/>
              </a:rPr>
              <a:t>		            MENU   </a:t>
            </a:r>
          </a:p>
          <a:p>
            <a:pPr>
              <a:buNone/>
            </a:pPr>
            <a:endParaRPr lang="fr-CH" sz="1200" dirty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1200" dirty="0" smtClean="0">
                <a:latin typeface="Arial Narrow"/>
                <a:cs typeface="Arial Narrow"/>
              </a:rPr>
              <a:t>Tartare de saumon et espadon aux baies roses et coriandre</a:t>
            </a:r>
          </a:p>
          <a:p>
            <a:pPr>
              <a:buNone/>
            </a:pPr>
            <a:r>
              <a:rPr lang="fr-CH" sz="1200" dirty="0" smtClean="0">
                <a:latin typeface="Arial Narrow"/>
                <a:cs typeface="Arial Narrow"/>
              </a:rPr>
              <a:t>	              Saladine , pain croustillantt </a:t>
            </a:r>
            <a:endParaRPr lang="fr-CH" sz="1200" dirty="0">
              <a:latin typeface="Arial Narrow"/>
              <a:cs typeface="Arial Narrow"/>
            </a:endParaRPr>
          </a:p>
          <a:p>
            <a:pPr>
              <a:buNone/>
            </a:pPr>
            <a:endParaRPr lang="fr-CH" sz="1200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1200" dirty="0" smtClean="0">
                <a:latin typeface="Arial Narrow"/>
                <a:cs typeface="Arial Narrow"/>
              </a:rPr>
              <a:t>                      Tournedos de canard au foie gras</a:t>
            </a:r>
          </a:p>
          <a:p>
            <a:pPr>
              <a:buNone/>
            </a:pPr>
            <a:r>
              <a:rPr lang="fr-CH" sz="1200" dirty="0" smtClean="0">
                <a:latin typeface="Arial Narrow"/>
                <a:cs typeface="Arial Narrow"/>
              </a:rPr>
              <a:t>                  Pomme mousseline et tian de légumes       </a:t>
            </a:r>
          </a:p>
          <a:p>
            <a:pPr>
              <a:buNone/>
            </a:pPr>
            <a:endParaRPr lang="fr-CH" sz="1200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1200" dirty="0" smtClean="0">
                <a:latin typeface="Arial Narrow"/>
                <a:cs typeface="Arial Narrow"/>
              </a:rPr>
              <a:t>  Croustillant praliné, mousse légère au chocolat</a:t>
            </a:r>
          </a:p>
          <a:p>
            <a:pPr>
              <a:buNone/>
            </a:pPr>
            <a:r>
              <a:rPr lang="fr-CH" sz="1200" dirty="0" smtClean="0">
                <a:latin typeface="Arial Narrow"/>
                <a:cs typeface="Arial Narrow"/>
              </a:rPr>
              <a:t>	         crème anglaise à la vanille</a:t>
            </a:r>
          </a:p>
          <a:p>
            <a:pPr>
              <a:buNone/>
            </a:pPr>
            <a:endParaRPr lang="fr-CH" sz="1200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1200" dirty="0" smtClean="0">
                <a:latin typeface="Arial Narrow"/>
                <a:cs typeface="Arial Narrow"/>
              </a:rPr>
              <a:t>  	Plusieurs   vins de </a:t>
            </a:r>
            <a:r>
              <a:rPr lang="fr-FR" sz="1200" dirty="0" smtClean="0">
                <a:latin typeface="Arial Narrow"/>
                <a:cs typeface="Arial Narrow"/>
              </a:rPr>
              <a:t>F</a:t>
            </a:r>
            <a:r>
              <a:rPr lang="fr-CH" sz="1200" dirty="0" smtClean="0">
                <a:latin typeface="Arial Narrow"/>
                <a:cs typeface="Arial Narrow"/>
              </a:rPr>
              <a:t>rance et de Genève seront </a:t>
            </a:r>
          </a:p>
          <a:p>
            <a:pPr>
              <a:buNone/>
            </a:pPr>
            <a:r>
              <a:rPr lang="fr-CH" sz="1200" dirty="0">
                <a:latin typeface="Arial Narrow"/>
                <a:cs typeface="Arial Narrow"/>
              </a:rPr>
              <a:t>	</a:t>
            </a:r>
            <a:r>
              <a:rPr lang="fr-CH" sz="1200" dirty="0" smtClean="0">
                <a:latin typeface="Arial Narrow"/>
                <a:cs typeface="Arial Narrow"/>
              </a:rPr>
              <a:t>            servis pendant le repas</a:t>
            </a:r>
          </a:p>
          <a:p>
            <a:pPr>
              <a:buNone/>
            </a:pPr>
            <a:endParaRPr lang="fr-CH" sz="1200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fr-CH" sz="1200" dirty="0" smtClean="0">
                <a:latin typeface="Arial Narrow"/>
                <a:cs typeface="Arial Narrow"/>
              </a:rPr>
              <a:t>	               </a:t>
            </a:r>
            <a:r>
              <a:rPr lang="fr-CH" sz="1100" dirty="0" smtClean="0">
                <a:latin typeface="Arial Narrow"/>
                <a:cs typeface="Arial Narrow"/>
              </a:rPr>
              <a:t>Café, eaux minérales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4334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CH" sz="1200" dirty="0">
                <a:latin typeface="Arial Narrow"/>
                <a:cs typeface="Arial Narrow"/>
              </a:rPr>
              <a:t> </a:t>
            </a:r>
            <a:r>
              <a:rPr lang="fr-CH" sz="1200" dirty="0" smtClean="0">
                <a:latin typeface="Arial Narrow"/>
                <a:cs typeface="Arial Narrow"/>
              </a:rPr>
              <a:t>      </a:t>
            </a:r>
            <a:endParaRPr lang="fr-CH" sz="1200" dirty="0">
              <a:latin typeface="Arial Narrow"/>
              <a:cs typeface="Arial Narrow"/>
            </a:endParaRPr>
          </a:p>
          <a:p>
            <a:pPr lvl="1">
              <a:buFontTx/>
              <a:buChar char="-"/>
            </a:pPr>
            <a:r>
              <a:rPr lang="fr-CH" sz="1200" dirty="0" smtClean="0">
                <a:latin typeface="Arial Narrow"/>
                <a:cs typeface="Arial Narrow"/>
              </a:rPr>
              <a:t>Inscriptions auprès de la secrétaire soit par email </a:t>
            </a:r>
            <a:r>
              <a:rPr lang="fr-CH" sz="1200" b="1" dirty="0" smtClean="0">
                <a:latin typeface="Arial Narrow"/>
                <a:cs typeface="Arial Narrow"/>
              </a:rPr>
              <a:t>: academie.cep53@hotmail. </a:t>
            </a:r>
            <a:r>
              <a:rPr lang="fr-FR" sz="1200" b="1" dirty="0">
                <a:latin typeface="Arial Narrow"/>
                <a:cs typeface="Arial Narrow"/>
              </a:rPr>
              <a:t>c</a:t>
            </a:r>
            <a:r>
              <a:rPr lang="fr-CH" sz="1200" b="1" dirty="0" smtClean="0">
                <a:latin typeface="Arial Narrow"/>
                <a:cs typeface="Arial Narrow"/>
              </a:rPr>
              <a:t>om </a:t>
            </a:r>
            <a:r>
              <a:rPr lang="fr-CH" sz="1200" dirty="0" smtClean="0">
                <a:latin typeface="Arial Narrow"/>
                <a:cs typeface="Arial Narrow"/>
              </a:rPr>
              <a:t>ou au no de </a:t>
            </a:r>
            <a:r>
              <a:rPr lang="fr-CH" sz="1200" b="1" dirty="0" smtClean="0">
                <a:latin typeface="Arial Narrow"/>
                <a:cs typeface="Arial Narrow"/>
              </a:rPr>
              <a:t>portable  078: 710 90 30 (dernier délai 17 mars  2016 inclus)</a:t>
            </a:r>
          </a:p>
          <a:p>
            <a:pPr lvl="1">
              <a:buFontTx/>
              <a:buChar char="-"/>
            </a:pPr>
            <a:endParaRPr lang="fr-CH" sz="1200" dirty="0" smtClean="0">
              <a:latin typeface="Arial Narrow"/>
              <a:cs typeface="Arial Narrow"/>
            </a:endParaRPr>
          </a:p>
          <a:p>
            <a:pPr lvl="1">
              <a:buFontTx/>
              <a:buChar char="-"/>
            </a:pPr>
            <a:endParaRPr lang="fr-CH" sz="1200" dirty="0">
              <a:latin typeface="Arial Narrow"/>
              <a:cs typeface="Arial Narrow"/>
            </a:endParaRPr>
          </a:p>
          <a:p>
            <a:pPr lvl="1">
              <a:buFontTx/>
              <a:buChar char="-"/>
            </a:pPr>
            <a:endParaRPr lang="fr-CH" sz="1200" dirty="0">
              <a:latin typeface="Arial Narrow"/>
              <a:cs typeface="Arial Narrow"/>
            </a:endParaRPr>
          </a:p>
          <a:p>
            <a:pPr lvl="1">
              <a:buFontTx/>
              <a:buChar char="-"/>
            </a:pPr>
            <a:r>
              <a:rPr lang="fr-CH" sz="1200" dirty="0" smtClean="0">
                <a:latin typeface="Arial Narrow"/>
                <a:cs typeface="Arial Narrow"/>
              </a:rPr>
              <a:t>Venez nombreux avec vos amis, et inscrivez-vous vite.</a:t>
            </a:r>
          </a:p>
          <a:p>
            <a:pPr lvl="1">
              <a:buFontTx/>
              <a:buChar char="-"/>
            </a:pPr>
            <a:r>
              <a:rPr lang="fr-CH" sz="1200" dirty="0" smtClean="0">
                <a:latin typeface="Arial Narrow"/>
                <a:cs typeface="Arial Narrow"/>
              </a:rPr>
              <a:t>Cordiales salutations bachiques.</a:t>
            </a:r>
            <a:r>
              <a:rPr lang="fr-CH" sz="1100" dirty="0" smtClean="0">
                <a:latin typeface="Arial Narrow"/>
                <a:cs typeface="Arial Narrow"/>
              </a:rPr>
              <a:t> </a:t>
            </a:r>
          </a:p>
          <a:p>
            <a:pPr marL="457200" lvl="1" indent="0">
              <a:buNone/>
            </a:pPr>
            <a:endParaRPr lang="fr-CH" sz="1100" dirty="0" smtClean="0"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fr-CH" sz="1100" dirty="0">
                <a:latin typeface="Arial Narrow"/>
                <a:cs typeface="Arial Narrow"/>
              </a:rPr>
              <a:t>	</a:t>
            </a:r>
            <a:r>
              <a:rPr lang="fr-CH" sz="1100" dirty="0" smtClean="0">
                <a:latin typeface="Arial Narrow"/>
                <a:cs typeface="Arial Narrow"/>
              </a:rPr>
              <a:t>	                 Pour le Conseil de l’Ordre</a:t>
            </a:r>
          </a:p>
          <a:p>
            <a:pPr marL="457200" lvl="1" indent="0">
              <a:buNone/>
            </a:pPr>
            <a:r>
              <a:rPr lang="fr-CH" sz="1100" dirty="0">
                <a:latin typeface="Arial Narrow"/>
                <a:cs typeface="Arial Narrow"/>
              </a:rPr>
              <a:t> </a:t>
            </a:r>
            <a:r>
              <a:rPr lang="fr-CH" sz="1100" dirty="0" smtClean="0">
                <a:latin typeface="Arial Narrow"/>
                <a:cs typeface="Arial Narrow"/>
              </a:rPr>
              <a:t>                                       </a:t>
            </a:r>
            <a:r>
              <a:rPr lang="fr-CH" sz="1100" dirty="0">
                <a:latin typeface="Arial Narrow"/>
                <a:cs typeface="Arial Narrow"/>
              </a:rPr>
              <a:t>	</a:t>
            </a:r>
            <a:r>
              <a:rPr lang="fr-CH" sz="1100" dirty="0" smtClean="0">
                <a:latin typeface="Arial Narrow"/>
                <a:cs typeface="Arial Narrow"/>
              </a:rPr>
              <a:t>                 Laurence Guillon</a:t>
            </a:r>
          </a:p>
          <a:p>
            <a:pPr marL="457200" lvl="1" indent="0">
              <a:buNone/>
            </a:pPr>
            <a:r>
              <a:rPr lang="fr-CH" sz="1100" dirty="0" smtClean="0">
                <a:latin typeface="Arial Narrow"/>
                <a:cs typeface="Arial Narrow"/>
              </a:rPr>
              <a:t>                                       	               </a:t>
            </a:r>
            <a:r>
              <a:rPr lang="fr-CH" sz="1100" dirty="0">
                <a:latin typeface="Arial Narrow"/>
                <a:cs typeface="Arial Narrow"/>
              </a:rPr>
              <a:t> </a:t>
            </a:r>
            <a:r>
              <a:rPr lang="fr-CH" sz="1100" dirty="0" smtClean="0">
                <a:latin typeface="Arial Narrow"/>
                <a:cs typeface="Arial Narrow"/>
              </a:rPr>
              <a:t> Secrétaire générale</a:t>
            </a:r>
            <a:r>
              <a:rPr lang="fr-CH" sz="1200" dirty="0" smtClean="0">
                <a:latin typeface="Arial Narrow"/>
                <a:cs typeface="Arial Narrow"/>
              </a:rPr>
              <a:t>  </a:t>
            </a:r>
          </a:p>
          <a:p>
            <a:pPr marL="457200" lvl="1" indent="0">
              <a:buNone/>
            </a:pPr>
            <a:endParaRPr lang="fr-CH" sz="1200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fr-CH" sz="1200" dirty="0" smtClean="0"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fr-CH" sz="1200" dirty="0" smtClean="0"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fr-CH" sz="1200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fr-CH" sz="1100" dirty="0" smtClean="0">
                <a:latin typeface="Arial Narrow"/>
                <a:cs typeface="Arial Narrow"/>
              </a:rPr>
              <a:t>  </a:t>
            </a:r>
            <a:r>
              <a:rPr lang="fr-CH" sz="1100" dirty="0">
                <a:latin typeface="Arial Narrow"/>
                <a:cs typeface="Arial Narrow"/>
              </a:rPr>
              <a:t> </a:t>
            </a:r>
            <a:r>
              <a:rPr lang="fr-CH" sz="1100" dirty="0" smtClean="0">
                <a:latin typeface="Arial Narrow"/>
                <a:cs typeface="Arial Narrow"/>
              </a:rPr>
              <a:t>-      Annexe: bulletin de versement</a:t>
            </a:r>
          </a:p>
          <a:p>
            <a:pPr marL="457200" lvl="1" indent="0">
              <a:buNone/>
            </a:pPr>
            <a:r>
              <a:rPr lang="fr-CH" sz="1100" dirty="0" smtClean="0">
                <a:latin typeface="Arial Narrow"/>
                <a:cs typeface="Arial Narrow"/>
              </a:rPr>
              <a:t>          CCP : acsdémie du Cep</a:t>
            </a:r>
            <a:endParaRPr lang="fr-CH" sz="1100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fr-CH" sz="1100" dirty="0" smtClean="0">
                <a:latin typeface="Arial Narrow"/>
                <a:cs typeface="Arial Narrow"/>
              </a:rPr>
              <a:t>          IBAN : CH19 0900 0000 1201 3275 2 	</a:t>
            </a:r>
          </a:p>
          <a:p>
            <a:pPr marL="457200" lvl="1" indent="0">
              <a:buNone/>
            </a:pPr>
            <a:endParaRPr lang="fr-CH" sz="1100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fr-CH" sz="1100" dirty="0" smtClean="0"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fr-CH" sz="1100" dirty="0" smtClean="0"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fr-CH" sz="1100" dirty="0" smtClean="0">
                <a:latin typeface="Arial Narrow"/>
                <a:cs typeface="Arial Narrow"/>
              </a:rPr>
              <a:t>       </a:t>
            </a:r>
            <a:r>
              <a:rPr lang="fr-CH" sz="1100" i="1" dirty="0" smtClean="0">
                <a:latin typeface="Arial Narrow"/>
                <a:cs typeface="Arial Narrow"/>
              </a:rPr>
              <a:t>N’oublier pas d’arborer  votre sautoir, signe d’appartenance, à        </a:t>
            </a:r>
            <a:endParaRPr lang="fr-CH" sz="1100" i="1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fr-CH" sz="1200" i="1" dirty="0" smtClean="0">
                <a:latin typeface="Arial Narrow"/>
                <a:cs typeface="Arial Narrow"/>
              </a:rPr>
              <a:t>      notre Académie.</a:t>
            </a:r>
            <a:endParaRPr lang="fr-CH" sz="1200" i="1" dirty="0">
              <a:latin typeface="Arial Narrow"/>
              <a:cs typeface="Arial Narrow"/>
            </a:endParaRPr>
          </a:p>
          <a:p>
            <a:pPr lvl="1">
              <a:buFontTx/>
              <a:buChar char="-"/>
            </a:pPr>
            <a:endParaRPr lang="fr-CH" sz="1200" dirty="0" smtClean="0">
              <a:latin typeface="Arial Narrow"/>
              <a:cs typeface="Arial Narrow"/>
            </a:endParaRPr>
          </a:p>
          <a:p>
            <a:pPr lvl="1">
              <a:buFontTx/>
              <a:buChar char="-"/>
            </a:pPr>
            <a:endParaRPr lang="fr-CH" sz="1200" dirty="0">
              <a:latin typeface="Arial Narrow"/>
              <a:cs typeface="Arial Narrow"/>
            </a:endParaRPr>
          </a:p>
          <a:p>
            <a:pPr lvl="1">
              <a:buFontTx/>
              <a:buChar char="-"/>
            </a:pPr>
            <a:endParaRPr lang="fr-CH" sz="1200" dirty="0" smtClean="0">
              <a:latin typeface="Arial Narrow"/>
              <a:cs typeface="Arial Narrow"/>
            </a:endParaRPr>
          </a:p>
          <a:p>
            <a:pPr lvl="1">
              <a:buFontTx/>
              <a:buChar char="-"/>
            </a:pPr>
            <a:endParaRPr lang="fr-CH" sz="1200" dirty="0">
              <a:latin typeface="Arial Narrow"/>
              <a:cs typeface="Arial Narrow"/>
            </a:endParaRPr>
          </a:p>
          <a:p>
            <a:pPr lvl="1">
              <a:buFontTx/>
              <a:buChar char="-"/>
            </a:pPr>
            <a:endParaRPr lang="fr-CH" sz="1200" dirty="0" smtClean="0">
              <a:latin typeface="Arial Narrow"/>
              <a:cs typeface="Arial Narrow"/>
            </a:endParaRPr>
          </a:p>
          <a:p>
            <a:pPr lvl="1">
              <a:buFontTx/>
              <a:buChar char="-"/>
            </a:pPr>
            <a:endParaRPr lang="fr-CH" sz="1200" dirty="0">
              <a:latin typeface="Arial Narrow"/>
              <a:cs typeface="Arial Narrow"/>
            </a:endParaRPr>
          </a:p>
          <a:p>
            <a:pPr lvl="1">
              <a:buFontTx/>
              <a:buChar char="-"/>
            </a:pPr>
            <a:endParaRPr lang="fr-CH" sz="1200" dirty="0" smtClean="0">
              <a:latin typeface="Arial Narrow"/>
              <a:cs typeface="Arial Narrow"/>
            </a:endParaRPr>
          </a:p>
          <a:p>
            <a:pPr lvl="1">
              <a:buFontTx/>
              <a:buChar char="-"/>
            </a:pPr>
            <a:endParaRPr lang="fr-CH" sz="1200" dirty="0" smtClean="0">
              <a:latin typeface="Arial Narrow"/>
              <a:cs typeface="Arial Narrow"/>
            </a:endParaRPr>
          </a:p>
          <a:p>
            <a:pPr lvl="1">
              <a:buFontTx/>
              <a:buChar char="-"/>
            </a:pPr>
            <a:endParaRPr lang="fr-CH" sz="1200" dirty="0" smtClean="0">
              <a:latin typeface="Arial Narrow"/>
              <a:cs typeface="Arial Narrow"/>
            </a:endParaRPr>
          </a:p>
          <a:p>
            <a:pPr lvl="1">
              <a:buNone/>
            </a:pPr>
            <a:endParaRPr lang="fr-CH" sz="1200" dirty="0">
              <a:latin typeface="Arial Narrow"/>
              <a:cs typeface="Arial Narrow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40500" y="2365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150</Words>
  <Application>Microsoft Office PowerPoint</Application>
  <PresentationFormat>Affichage à l'écran (4:3)</PresentationFormat>
  <Paragraphs>105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 </vt:lpstr>
    </vt:vector>
  </TitlesOfParts>
  <Company>Hôpitaux Universitaires de Genève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16ème Chapitre de l’Académie du Cep     Samedi 18 septembre 2010     Fête des Vendanges à Russin</dc:title>
  <dc:creator>bihc</dc:creator>
  <cp:lastModifiedBy>Laurence</cp:lastModifiedBy>
  <cp:revision>157</cp:revision>
  <cp:lastPrinted>2016-03-01T10:24:54Z</cp:lastPrinted>
  <dcterms:created xsi:type="dcterms:W3CDTF">2010-09-16T12:14:41Z</dcterms:created>
  <dcterms:modified xsi:type="dcterms:W3CDTF">2016-03-03T11:00:49Z</dcterms:modified>
</cp:coreProperties>
</file>